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74" r:id="rId3"/>
    <p:sldId id="275" r:id="rId4"/>
    <p:sldId id="266" r:id="rId5"/>
    <p:sldId id="272" r:id="rId6"/>
    <p:sldId id="307" r:id="rId7"/>
    <p:sldId id="265" r:id="rId8"/>
    <p:sldId id="327" r:id="rId9"/>
    <p:sldId id="331" r:id="rId10"/>
    <p:sldId id="301" r:id="rId11"/>
    <p:sldId id="332" r:id="rId12"/>
    <p:sldId id="328" r:id="rId13"/>
    <p:sldId id="299" r:id="rId14"/>
    <p:sldId id="300" r:id="rId15"/>
    <p:sldId id="302" r:id="rId16"/>
    <p:sldId id="315" r:id="rId17"/>
    <p:sldId id="313" r:id="rId18"/>
    <p:sldId id="314" r:id="rId19"/>
    <p:sldId id="311" r:id="rId20"/>
    <p:sldId id="312" r:id="rId21"/>
    <p:sldId id="316" r:id="rId22"/>
    <p:sldId id="304" r:id="rId23"/>
    <p:sldId id="317" r:id="rId24"/>
    <p:sldId id="305" r:id="rId25"/>
    <p:sldId id="318" r:id="rId26"/>
    <p:sldId id="306" r:id="rId27"/>
    <p:sldId id="308" r:id="rId28"/>
    <p:sldId id="333" r:id="rId29"/>
    <p:sldId id="334" r:id="rId30"/>
    <p:sldId id="32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5" autoAdjust="0"/>
    <p:restoredTop sz="94660" autoAdjust="0"/>
  </p:normalViewPr>
  <p:slideViewPr>
    <p:cSldViewPr snapToGrid="0">
      <p:cViewPr varScale="1">
        <p:scale>
          <a:sx n="106" d="100"/>
          <a:sy n="106" d="100"/>
        </p:scale>
        <p:origin x="-2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B229-B2B6-48E0-B321-24F55163C8C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D28A-E9E7-49B1-BF84-4212DDEF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B229-B2B6-48E0-B321-24F55163C8C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D28A-E9E7-49B1-BF84-4212DDEF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B229-B2B6-48E0-B321-24F55163C8C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D28A-E9E7-49B1-BF84-4212DDEF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B229-B2B6-48E0-B321-24F55163C8C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D28A-E9E7-49B1-BF84-4212DDEF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B229-B2B6-48E0-B321-24F55163C8C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D28A-E9E7-49B1-BF84-4212DDEF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B229-B2B6-48E0-B321-24F55163C8C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D28A-E9E7-49B1-BF84-4212DDEF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B229-B2B6-48E0-B321-24F55163C8C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D28A-E9E7-49B1-BF84-4212DDEF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B229-B2B6-48E0-B321-24F55163C8C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D28A-E9E7-49B1-BF84-4212DDEF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B229-B2B6-48E0-B321-24F55163C8C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D28A-E9E7-49B1-BF84-4212DDEF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B229-B2B6-48E0-B321-24F55163C8C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D28A-E9E7-49B1-BF84-4212DDEF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B229-B2B6-48E0-B321-24F55163C8C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D28A-E9E7-49B1-BF84-4212DDEF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1B229-B2B6-48E0-B321-24F55163C8C0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AD28A-E9E7-49B1-BF84-4212DDEF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0_MCM_TIT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9391"/>
            <a:ext cx="9144000" cy="639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902_00_2S_025L_1_2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0313"/>
            <a:ext cx="9144000" cy="63973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10/30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53!AdvMCM_M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0313"/>
            <a:ext cx="9144000" cy="63973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11/30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45_MCM_2D_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12/30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50_4CM_2CM_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13/30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55_4CM_2CM_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14/30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60_4CM_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15/30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00_MCM_3D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16/30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10_MCM_treb3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17/30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20_MCM_3D_8C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18/30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30_MCM_8CM_SIF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19/30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0_MCM_ERI_N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537"/>
            <a:ext cx="9144000" cy="63909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18508" y="6563482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40_MCM_8CM_R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20/30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42_ORION_3D_jun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21/30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50_MCM_8CM_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22/30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52_MCM_8CM_Rk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23/30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55_MCM_Rk_a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pic>
        <p:nvPicPr>
          <p:cNvPr id="5" name="Picture 2" descr="D:\_04b_2019\05_ppt_Lom2019\!_jpgToPPT_Lom19\555_MCM_Rk_gi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670586"/>
            <a:ext cx="8712200" cy="59534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24/30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60_MCM_8CM_R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25/30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62_MCM_8CM_Rо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26/30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65_MCM_Rо_a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pic>
        <p:nvPicPr>
          <p:cNvPr id="2050" name="Picture 2" descr="D:\_04b_2019\05_ppt_Lom2019\!_jpgToPPT_Lom19\565_MCM_Ro_gi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752476"/>
            <a:ext cx="8594286" cy="58715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27/30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00_MCM_PLUSY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537"/>
            <a:ext cx="9144000" cy="63909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28/30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00_MCM_OS_OB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997"/>
            <a:ext cx="9144000" cy="6390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29/30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0_MCM_OSO_AP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537"/>
            <a:ext cx="9144000" cy="63909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18508" y="6563482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00_MCM_ZNACH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537"/>
            <a:ext cx="9144000" cy="63909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76945" y="656348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30/30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10_MCM_APP_T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0313"/>
            <a:ext cx="9144000" cy="63973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18508" y="6563482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20_MCM_APP_G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537"/>
            <a:ext cx="9144000" cy="63909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18508" y="6563482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5/30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00_MCM_MAIN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537"/>
            <a:ext cx="9144000" cy="63909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18508" y="6571795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6/30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00_MCM_2D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537"/>
            <a:ext cx="9144000" cy="63909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18508" y="6563482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7/30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20_MCM_2D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537"/>
            <a:ext cx="9144000" cy="63909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18508" y="6563482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8/30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40_MCM_2D_F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537"/>
            <a:ext cx="9144000" cy="63909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18508" y="6563482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9/30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8158</TotalTime>
  <Words>29</Words>
  <Application>Microsoft Office PowerPoint</Application>
  <PresentationFormat>Экран (4:3)</PresentationFormat>
  <Paragraphs>29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Mulders</dc:creator>
  <cp:lastModifiedBy>Your User Name</cp:lastModifiedBy>
  <cp:revision>43</cp:revision>
  <dcterms:created xsi:type="dcterms:W3CDTF">2017-03-13T08:27:15Z</dcterms:created>
  <dcterms:modified xsi:type="dcterms:W3CDTF">2019-04-17T05:29:31Z</dcterms:modified>
</cp:coreProperties>
</file>