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340" r:id="rId3"/>
    <p:sldId id="319" r:id="rId4"/>
    <p:sldId id="318" r:id="rId5"/>
    <p:sldId id="317" r:id="rId6"/>
    <p:sldId id="320" r:id="rId7"/>
    <p:sldId id="309" r:id="rId8"/>
    <p:sldId id="311" r:id="rId9"/>
    <p:sldId id="337" r:id="rId10"/>
    <p:sldId id="33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сель Ахметова" initials="А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356" autoAdjust="0"/>
  </p:normalViewPr>
  <p:slideViewPr>
    <p:cSldViewPr>
      <p:cViewPr>
        <p:scale>
          <a:sx n="109" d="100"/>
          <a:sy n="109" d="100"/>
        </p:scale>
        <p:origin x="-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noscopy.org\root\students\NazarovIA\&#1069;&#1082;&#1089;&#1087;&#1077;&#1088;&#1080;&#1084;&#1077;&#1085;&#1090;&#1099;\2017-11-01\&#1056;&#1077;&#1079;&#1086;&#1085;&#1072;&#1085;&#1089;%20&#1074;%20PBS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noscopy.org\root\students\NazarovIA\&#1069;&#1082;&#1089;&#1087;&#1077;&#1088;&#1080;&#1084;&#1077;&#1085;&#1090;&#1099;\2017-11-01\&#1056;&#1077;&#1079;&#1086;&#1085;&#1072;&#1085;&#1089;%20&#1074;%20PBST%20&#1089;%20&#1082;&#1086;&#1085;&#1098;&#1102;&#1075;&#1072;&#1090;&#1086;&#1084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</c:marker>
          <c:trendline>
            <c:trendlineType val="movingAvg"/>
            <c:period val="5"/>
            <c:dispRSqr val="0"/>
            <c:dispEq val="0"/>
          </c:trendline>
          <c:xVal>
            <c:numRef>
              <c:f>Лист1!$C$5:$C$1004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Лист1!$D$5:$D$1004</c:f>
              <c:numCache>
                <c:formatCode>General</c:formatCode>
                <c:ptCount val="1000"/>
                <c:pt idx="0">
                  <c:v>382.99518214986392</c:v>
                </c:pt>
                <c:pt idx="1">
                  <c:v>383.10835834267857</c:v>
                </c:pt>
                <c:pt idx="2">
                  <c:v>383.12087980933143</c:v>
                </c:pt>
                <c:pt idx="3">
                  <c:v>383.14998297028671</c:v>
                </c:pt>
                <c:pt idx="4">
                  <c:v>383.030527633009</c:v>
                </c:pt>
                <c:pt idx="5">
                  <c:v>383.16631660738864</c:v>
                </c:pt>
                <c:pt idx="6">
                  <c:v>383.17509860553582</c:v>
                </c:pt>
                <c:pt idx="7">
                  <c:v>383.16901660993722</c:v>
                </c:pt>
                <c:pt idx="8">
                  <c:v>383.13870907011869</c:v>
                </c:pt>
                <c:pt idx="9">
                  <c:v>383.07062598985732</c:v>
                </c:pt>
                <c:pt idx="10">
                  <c:v>383.16098460892471</c:v>
                </c:pt>
                <c:pt idx="11">
                  <c:v>383.05841506536967</c:v>
                </c:pt>
                <c:pt idx="12">
                  <c:v>383.09996711091952</c:v>
                </c:pt>
                <c:pt idx="13">
                  <c:v>383.0661230003646</c:v>
                </c:pt>
                <c:pt idx="14">
                  <c:v>383.10319644659336</c:v>
                </c:pt>
                <c:pt idx="15">
                  <c:v>383.06655672241953</c:v>
                </c:pt>
                <c:pt idx="16">
                  <c:v>383.11485637193402</c:v>
                </c:pt>
                <c:pt idx="17">
                  <c:v>383.08081901225825</c:v>
                </c:pt>
                <c:pt idx="18">
                  <c:v>383.15632549988311</c:v>
                </c:pt>
                <c:pt idx="19">
                  <c:v>383.10515132121543</c:v>
                </c:pt>
                <c:pt idx="20">
                  <c:v>383.14212315822965</c:v>
                </c:pt>
                <c:pt idx="21">
                  <c:v>383.07863408850744</c:v>
                </c:pt>
                <c:pt idx="22">
                  <c:v>382.96527936112039</c:v>
                </c:pt>
                <c:pt idx="23">
                  <c:v>383.03684070121864</c:v>
                </c:pt>
                <c:pt idx="24">
                  <c:v>383.07493724514154</c:v>
                </c:pt>
                <c:pt idx="25">
                  <c:v>383.08059865181326</c:v>
                </c:pt>
                <c:pt idx="26">
                  <c:v>383.1659383419468</c:v>
                </c:pt>
                <c:pt idx="27">
                  <c:v>383.00479946276039</c:v>
                </c:pt>
                <c:pt idx="28">
                  <c:v>383.0479765600914</c:v>
                </c:pt>
                <c:pt idx="29">
                  <c:v>382.97107049944219</c:v>
                </c:pt>
                <c:pt idx="30">
                  <c:v>383.17106366318205</c:v>
                </c:pt>
                <c:pt idx="31">
                  <c:v>383.05901043945863</c:v>
                </c:pt>
                <c:pt idx="32">
                  <c:v>382.99037277632669</c:v>
                </c:pt>
                <c:pt idx="33">
                  <c:v>383.0629481901953</c:v>
                </c:pt>
                <c:pt idx="34">
                  <c:v>383.07682518010006</c:v>
                </c:pt>
                <c:pt idx="35">
                  <c:v>383.21315030490325</c:v>
                </c:pt>
                <c:pt idx="36">
                  <c:v>383.00513561571881</c:v>
                </c:pt>
                <c:pt idx="37">
                  <c:v>383.22495722243565</c:v>
                </c:pt>
                <c:pt idx="38">
                  <c:v>383.17931079754965</c:v>
                </c:pt>
                <c:pt idx="39">
                  <c:v>383.15669790912534</c:v>
                </c:pt>
                <c:pt idx="40">
                  <c:v>382.98574101595381</c:v>
                </c:pt>
                <c:pt idx="41">
                  <c:v>383.16890129250265</c:v>
                </c:pt>
                <c:pt idx="42">
                  <c:v>383.1154557466831</c:v>
                </c:pt>
                <c:pt idx="43">
                  <c:v>383.08056156068869</c:v>
                </c:pt>
                <c:pt idx="44">
                  <c:v>383.15627506763929</c:v>
                </c:pt>
                <c:pt idx="45">
                  <c:v>383.05951655447126</c:v>
                </c:pt>
                <c:pt idx="46">
                  <c:v>383.17796588105824</c:v>
                </c:pt>
                <c:pt idx="47">
                  <c:v>383.15217198147025</c:v>
                </c:pt>
                <c:pt idx="48">
                  <c:v>383.00740286655872</c:v>
                </c:pt>
                <c:pt idx="49">
                  <c:v>383.09386328603017</c:v>
                </c:pt>
                <c:pt idx="50">
                  <c:v>383.17752887034663</c:v>
                </c:pt>
                <c:pt idx="51">
                  <c:v>383.12180425359196</c:v>
                </c:pt>
                <c:pt idx="52">
                  <c:v>383.08228862994525</c:v>
                </c:pt>
                <c:pt idx="53">
                  <c:v>383.07553917970466</c:v>
                </c:pt>
                <c:pt idx="54">
                  <c:v>383.23665891410661</c:v>
                </c:pt>
                <c:pt idx="55">
                  <c:v>383.10144121296776</c:v>
                </c:pt>
                <c:pt idx="56">
                  <c:v>383.04082271826536</c:v>
                </c:pt>
                <c:pt idx="57">
                  <c:v>383.23084805775522</c:v>
                </c:pt>
                <c:pt idx="58">
                  <c:v>383.16425013469251</c:v>
                </c:pt>
                <c:pt idx="59">
                  <c:v>383.18285552906627</c:v>
                </c:pt>
                <c:pt idx="60">
                  <c:v>383.08987335523398</c:v>
                </c:pt>
                <c:pt idx="61">
                  <c:v>383.18365388527229</c:v>
                </c:pt>
                <c:pt idx="62">
                  <c:v>383.17845756798329</c:v>
                </c:pt>
                <c:pt idx="63">
                  <c:v>383.15467404939767</c:v>
                </c:pt>
                <c:pt idx="64">
                  <c:v>383.05041492243765</c:v>
                </c:pt>
                <c:pt idx="65">
                  <c:v>383.21057986984391</c:v>
                </c:pt>
                <c:pt idx="66">
                  <c:v>383.09425883123765</c:v>
                </c:pt>
                <c:pt idx="67">
                  <c:v>383.19955465186456</c:v>
                </c:pt>
                <c:pt idx="68">
                  <c:v>383.10285476215506</c:v>
                </c:pt>
                <c:pt idx="69">
                  <c:v>383.12238707505702</c:v>
                </c:pt>
                <c:pt idx="70">
                  <c:v>383.21172757172826</c:v>
                </c:pt>
                <c:pt idx="71">
                  <c:v>383.08330047056165</c:v>
                </c:pt>
                <c:pt idx="72">
                  <c:v>383.20434258940736</c:v>
                </c:pt>
                <c:pt idx="73">
                  <c:v>383.18651861351373</c:v>
                </c:pt>
                <c:pt idx="74">
                  <c:v>383.16877287030871</c:v>
                </c:pt>
                <c:pt idx="75">
                  <c:v>383.18884811183796</c:v>
                </c:pt>
                <c:pt idx="76">
                  <c:v>383.02468930125787</c:v>
                </c:pt>
                <c:pt idx="77">
                  <c:v>383.14693809869863</c:v>
                </c:pt>
                <c:pt idx="78">
                  <c:v>383.10598921779456</c:v>
                </c:pt>
                <c:pt idx="79">
                  <c:v>383.19510850605815</c:v>
                </c:pt>
                <c:pt idx="80">
                  <c:v>383.15755782797845</c:v>
                </c:pt>
                <c:pt idx="81">
                  <c:v>383.14519050393972</c:v>
                </c:pt>
                <c:pt idx="82">
                  <c:v>383.13067097451551</c:v>
                </c:pt>
                <c:pt idx="83">
                  <c:v>383.12752374770929</c:v>
                </c:pt>
                <c:pt idx="84">
                  <c:v>383.05302447851369</c:v>
                </c:pt>
                <c:pt idx="85">
                  <c:v>383.15698824099269</c:v>
                </c:pt>
                <c:pt idx="86">
                  <c:v>383.22582642776752</c:v>
                </c:pt>
                <c:pt idx="87">
                  <c:v>383.08607632021869</c:v>
                </c:pt>
                <c:pt idx="88">
                  <c:v>383.06020895758178</c:v>
                </c:pt>
                <c:pt idx="89">
                  <c:v>383.11023628021456</c:v>
                </c:pt>
                <c:pt idx="90">
                  <c:v>383.12111307339069</c:v>
                </c:pt>
                <c:pt idx="91">
                  <c:v>383.16986855259671</c:v>
                </c:pt>
                <c:pt idx="92">
                  <c:v>383.03123390433694</c:v>
                </c:pt>
                <c:pt idx="93">
                  <c:v>383.11155147294403</c:v>
                </c:pt>
                <c:pt idx="94">
                  <c:v>382.96207014210069</c:v>
                </c:pt>
                <c:pt idx="95">
                  <c:v>383.16450602817264</c:v>
                </c:pt>
                <c:pt idx="96">
                  <c:v>383.06180460418079</c:v>
                </c:pt>
                <c:pt idx="97">
                  <c:v>383.00434507536193</c:v>
                </c:pt>
                <c:pt idx="98">
                  <c:v>383.23900069546357</c:v>
                </c:pt>
                <c:pt idx="99">
                  <c:v>383.22446689835442</c:v>
                </c:pt>
                <c:pt idx="100">
                  <c:v>383.21538122012828</c:v>
                </c:pt>
                <c:pt idx="101">
                  <c:v>383.19383833531498</c:v>
                </c:pt>
                <c:pt idx="102">
                  <c:v>383.12606454789665</c:v>
                </c:pt>
                <c:pt idx="103">
                  <c:v>383.12762381397039</c:v>
                </c:pt>
                <c:pt idx="104">
                  <c:v>383.22495681915001</c:v>
                </c:pt>
                <c:pt idx="105">
                  <c:v>383.18954471254671</c:v>
                </c:pt>
                <c:pt idx="106">
                  <c:v>383.18532793505062</c:v>
                </c:pt>
                <c:pt idx="107">
                  <c:v>383.08471997174303</c:v>
                </c:pt>
                <c:pt idx="108">
                  <c:v>383.28875288191665</c:v>
                </c:pt>
                <c:pt idx="109">
                  <c:v>383.1060092215842</c:v>
                </c:pt>
                <c:pt idx="110">
                  <c:v>383.19402865450991</c:v>
                </c:pt>
                <c:pt idx="111">
                  <c:v>383.10269939575147</c:v>
                </c:pt>
                <c:pt idx="112">
                  <c:v>383.27126343786762</c:v>
                </c:pt>
                <c:pt idx="113">
                  <c:v>383.09630205631373</c:v>
                </c:pt>
                <c:pt idx="114">
                  <c:v>383.03357016620879</c:v>
                </c:pt>
                <c:pt idx="115">
                  <c:v>383.12673441256868</c:v>
                </c:pt>
                <c:pt idx="116">
                  <c:v>383.07520601679374</c:v>
                </c:pt>
                <c:pt idx="117">
                  <c:v>383.15315103582708</c:v>
                </c:pt>
                <c:pt idx="118">
                  <c:v>383.21518615773175</c:v>
                </c:pt>
                <c:pt idx="119">
                  <c:v>383.08901946758806</c:v>
                </c:pt>
                <c:pt idx="120">
                  <c:v>383.14264594701939</c:v>
                </c:pt>
                <c:pt idx="121">
                  <c:v>383.13708395180174</c:v>
                </c:pt>
                <c:pt idx="122">
                  <c:v>383.14830786208461</c:v>
                </c:pt>
                <c:pt idx="123">
                  <c:v>383.19964619701352</c:v>
                </c:pt>
                <c:pt idx="124">
                  <c:v>383.13689573581973</c:v>
                </c:pt>
                <c:pt idx="125">
                  <c:v>383.24500439203507</c:v>
                </c:pt>
                <c:pt idx="126">
                  <c:v>383.16892159222556</c:v>
                </c:pt>
                <c:pt idx="127">
                  <c:v>383.23334919363793</c:v>
                </c:pt>
                <c:pt idx="128">
                  <c:v>383.2147344999575</c:v>
                </c:pt>
                <c:pt idx="129">
                  <c:v>383.22156970571194</c:v>
                </c:pt>
                <c:pt idx="130">
                  <c:v>383.18823444913693</c:v>
                </c:pt>
                <c:pt idx="131">
                  <c:v>383.20029530931282</c:v>
                </c:pt>
                <c:pt idx="132">
                  <c:v>383.21558669778483</c:v>
                </c:pt>
                <c:pt idx="133">
                  <c:v>383.12309452478496</c:v>
                </c:pt>
                <c:pt idx="134">
                  <c:v>383.28572123884925</c:v>
                </c:pt>
                <c:pt idx="135">
                  <c:v>383.0410784418612</c:v>
                </c:pt>
                <c:pt idx="136">
                  <c:v>383.13514392549951</c:v>
                </c:pt>
                <c:pt idx="137">
                  <c:v>383.21187113630151</c:v>
                </c:pt>
                <c:pt idx="138">
                  <c:v>383.24045994984465</c:v>
                </c:pt>
                <c:pt idx="139">
                  <c:v>383.12841684459755</c:v>
                </c:pt>
                <c:pt idx="140">
                  <c:v>383.07242044019927</c:v>
                </c:pt>
                <c:pt idx="141">
                  <c:v>383.0589643810095</c:v>
                </c:pt>
                <c:pt idx="142">
                  <c:v>383.20066855909494</c:v>
                </c:pt>
                <c:pt idx="143">
                  <c:v>383.05775307233375</c:v>
                </c:pt>
                <c:pt idx="144">
                  <c:v>383.0652386174915</c:v>
                </c:pt>
                <c:pt idx="145">
                  <c:v>383.22631944953014</c:v>
                </c:pt>
                <c:pt idx="146">
                  <c:v>383.14897072482694</c:v>
                </c:pt>
                <c:pt idx="147">
                  <c:v>383.22451447007199</c:v>
                </c:pt>
                <c:pt idx="148">
                  <c:v>383.13450885474401</c:v>
                </c:pt>
                <c:pt idx="149">
                  <c:v>383.12698826764614</c:v>
                </c:pt>
                <c:pt idx="150">
                  <c:v>383.10428043539753</c:v>
                </c:pt>
                <c:pt idx="151">
                  <c:v>383.14682442344582</c:v>
                </c:pt>
                <c:pt idx="152">
                  <c:v>383.21988793748233</c:v>
                </c:pt>
                <c:pt idx="153">
                  <c:v>383.19414306491944</c:v>
                </c:pt>
                <c:pt idx="154">
                  <c:v>383.10753804459313</c:v>
                </c:pt>
                <c:pt idx="155">
                  <c:v>383.1600338410517</c:v>
                </c:pt>
                <c:pt idx="156">
                  <c:v>383.06104754868113</c:v>
                </c:pt>
                <c:pt idx="157">
                  <c:v>383.13320236941132</c:v>
                </c:pt>
                <c:pt idx="158">
                  <c:v>383.02495570633835</c:v>
                </c:pt>
                <c:pt idx="159">
                  <c:v>383.11111867471175</c:v>
                </c:pt>
                <c:pt idx="160">
                  <c:v>383.1712681718123</c:v>
                </c:pt>
                <c:pt idx="161">
                  <c:v>383.19823675004329</c:v>
                </c:pt>
                <c:pt idx="162">
                  <c:v>383.27531201773303</c:v>
                </c:pt>
                <c:pt idx="163">
                  <c:v>383.11472764412082</c:v>
                </c:pt>
                <c:pt idx="164">
                  <c:v>383.29578889572832</c:v>
                </c:pt>
                <c:pt idx="165">
                  <c:v>383.18607669914701</c:v>
                </c:pt>
                <c:pt idx="166">
                  <c:v>383.13542352296201</c:v>
                </c:pt>
                <c:pt idx="167">
                  <c:v>383.17591226036046</c:v>
                </c:pt>
                <c:pt idx="168">
                  <c:v>383.15577681058556</c:v>
                </c:pt>
                <c:pt idx="169">
                  <c:v>383.29403962504028</c:v>
                </c:pt>
                <c:pt idx="170">
                  <c:v>383.31642883704387</c:v>
                </c:pt>
                <c:pt idx="171">
                  <c:v>383.12810251584773</c:v>
                </c:pt>
                <c:pt idx="172">
                  <c:v>382.99026283397842</c:v>
                </c:pt>
                <c:pt idx="173">
                  <c:v>383.11303070416346</c:v>
                </c:pt>
                <c:pt idx="174">
                  <c:v>382.8998745801415</c:v>
                </c:pt>
                <c:pt idx="175">
                  <c:v>383.09796827303637</c:v>
                </c:pt>
                <c:pt idx="176">
                  <c:v>382.89805349603961</c:v>
                </c:pt>
                <c:pt idx="177">
                  <c:v>383.01903298366966</c:v>
                </c:pt>
                <c:pt idx="178">
                  <c:v>382.96196414995671</c:v>
                </c:pt>
                <c:pt idx="179">
                  <c:v>383.15135894019357</c:v>
                </c:pt>
                <c:pt idx="180">
                  <c:v>383.06542810046051</c:v>
                </c:pt>
                <c:pt idx="181">
                  <c:v>383.01678398232104</c:v>
                </c:pt>
                <c:pt idx="182">
                  <c:v>383.17470047396972</c:v>
                </c:pt>
                <c:pt idx="183">
                  <c:v>383.12597773750639</c:v>
                </c:pt>
                <c:pt idx="184">
                  <c:v>383.16412960482472</c:v>
                </c:pt>
                <c:pt idx="185">
                  <c:v>383.02193183230503</c:v>
                </c:pt>
                <c:pt idx="186">
                  <c:v>382.85676253595148</c:v>
                </c:pt>
                <c:pt idx="187">
                  <c:v>383.09993690865645</c:v>
                </c:pt>
                <c:pt idx="188">
                  <c:v>383.13114607762623</c:v>
                </c:pt>
                <c:pt idx="189">
                  <c:v>383.10553325294069</c:v>
                </c:pt>
                <c:pt idx="190">
                  <c:v>383.01858470369166</c:v>
                </c:pt>
                <c:pt idx="191">
                  <c:v>383.10087059190232</c:v>
                </c:pt>
                <c:pt idx="192">
                  <c:v>382.94620385536876</c:v>
                </c:pt>
                <c:pt idx="193">
                  <c:v>383.04436955575375</c:v>
                </c:pt>
                <c:pt idx="194">
                  <c:v>383.10434102339593</c:v>
                </c:pt>
                <c:pt idx="195">
                  <c:v>383.08885395775093</c:v>
                </c:pt>
                <c:pt idx="196">
                  <c:v>383.11131541815024</c:v>
                </c:pt>
                <c:pt idx="197">
                  <c:v>382.99208105195868</c:v>
                </c:pt>
                <c:pt idx="198">
                  <c:v>383.02543318234831</c:v>
                </c:pt>
                <c:pt idx="199">
                  <c:v>383.04345729744909</c:v>
                </c:pt>
                <c:pt idx="200">
                  <c:v>383.09050529857336</c:v>
                </c:pt>
                <c:pt idx="201">
                  <c:v>383.17176662123092</c:v>
                </c:pt>
                <c:pt idx="202">
                  <c:v>383.03210705007496</c:v>
                </c:pt>
                <c:pt idx="203">
                  <c:v>383.08198640806665</c:v>
                </c:pt>
                <c:pt idx="204">
                  <c:v>383.17108007196691</c:v>
                </c:pt>
                <c:pt idx="205">
                  <c:v>383.11340223527026</c:v>
                </c:pt>
                <c:pt idx="206">
                  <c:v>383.13611134877834</c:v>
                </c:pt>
                <c:pt idx="207">
                  <c:v>383.04670706194065</c:v>
                </c:pt>
                <c:pt idx="208">
                  <c:v>383.14691034879894</c:v>
                </c:pt>
                <c:pt idx="209">
                  <c:v>383.12450304546348</c:v>
                </c:pt>
                <c:pt idx="210">
                  <c:v>383.20014345158393</c:v>
                </c:pt>
                <c:pt idx="211">
                  <c:v>383.17154258971158</c:v>
                </c:pt>
                <c:pt idx="212">
                  <c:v>382.96546215574278</c:v>
                </c:pt>
                <c:pt idx="213">
                  <c:v>383.04421609788852</c:v>
                </c:pt>
                <c:pt idx="214">
                  <c:v>383.17838392668699</c:v>
                </c:pt>
                <c:pt idx="215">
                  <c:v>383.15979922547632</c:v>
                </c:pt>
                <c:pt idx="216">
                  <c:v>382.96349046182024</c:v>
                </c:pt>
                <c:pt idx="217">
                  <c:v>383.15291226025425</c:v>
                </c:pt>
                <c:pt idx="218">
                  <c:v>383.08796862525247</c:v>
                </c:pt>
                <c:pt idx="219">
                  <c:v>383.11369068542712</c:v>
                </c:pt>
                <c:pt idx="220">
                  <c:v>383.03290873520933</c:v>
                </c:pt>
                <c:pt idx="221">
                  <c:v>383.17299266317474</c:v>
                </c:pt>
                <c:pt idx="222">
                  <c:v>383.18347783913532</c:v>
                </c:pt>
                <c:pt idx="223">
                  <c:v>383.03353677472643</c:v>
                </c:pt>
                <c:pt idx="224">
                  <c:v>383.20933407882063</c:v>
                </c:pt>
                <c:pt idx="225">
                  <c:v>383.07559231236405</c:v>
                </c:pt>
                <c:pt idx="226">
                  <c:v>383.01095261224765</c:v>
                </c:pt>
                <c:pt idx="227">
                  <c:v>383.10240936226302</c:v>
                </c:pt>
                <c:pt idx="228">
                  <c:v>383.09350789003111</c:v>
                </c:pt>
                <c:pt idx="229">
                  <c:v>383.13888948394703</c:v>
                </c:pt>
                <c:pt idx="230">
                  <c:v>383.05624254243833</c:v>
                </c:pt>
                <c:pt idx="231">
                  <c:v>383.14386713910721</c:v>
                </c:pt>
                <c:pt idx="232">
                  <c:v>383.19211431375771</c:v>
                </c:pt>
                <c:pt idx="233">
                  <c:v>383.16904997805966</c:v>
                </c:pt>
                <c:pt idx="234">
                  <c:v>383.06132215306951</c:v>
                </c:pt>
                <c:pt idx="235">
                  <c:v>383.11916213140256</c:v>
                </c:pt>
                <c:pt idx="236">
                  <c:v>383.0064921887423</c:v>
                </c:pt>
                <c:pt idx="237">
                  <c:v>383.09501949728451</c:v>
                </c:pt>
                <c:pt idx="238">
                  <c:v>383.08192557816869</c:v>
                </c:pt>
                <c:pt idx="239">
                  <c:v>383.15333886226665</c:v>
                </c:pt>
                <c:pt idx="240">
                  <c:v>383.18104700560463</c:v>
                </c:pt>
                <c:pt idx="241">
                  <c:v>383.10843038719844</c:v>
                </c:pt>
                <c:pt idx="242">
                  <c:v>383.07916527547326</c:v>
                </c:pt>
                <c:pt idx="243">
                  <c:v>383.05227845034045</c:v>
                </c:pt>
                <c:pt idx="244">
                  <c:v>383.0652820024298</c:v>
                </c:pt>
                <c:pt idx="245">
                  <c:v>383.10063447177185</c:v>
                </c:pt>
                <c:pt idx="246">
                  <c:v>383.24326153546792</c:v>
                </c:pt>
                <c:pt idx="247">
                  <c:v>383.09543687702569</c:v>
                </c:pt>
                <c:pt idx="248">
                  <c:v>382.99430971717817</c:v>
                </c:pt>
                <c:pt idx="249">
                  <c:v>383.12654494865239</c:v>
                </c:pt>
                <c:pt idx="250">
                  <c:v>382.98515885995369</c:v>
                </c:pt>
                <c:pt idx="251">
                  <c:v>383.05171930412013</c:v>
                </c:pt>
                <c:pt idx="252">
                  <c:v>383.12946102430408</c:v>
                </c:pt>
                <c:pt idx="253">
                  <c:v>383.09039027619843</c:v>
                </c:pt>
                <c:pt idx="254">
                  <c:v>383.12484415529678</c:v>
                </c:pt>
                <c:pt idx="255">
                  <c:v>383.17192847989929</c:v>
                </c:pt>
                <c:pt idx="256">
                  <c:v>383.1509317239923</c:v>
                </c:pt>
                <c:pt idx="257">
                  <c:v>383.05863356968325</c:v>
                </c:pt>
                <c:pt idx="258">
                  <c:v>383.18764786576537</c:v>
                </c:pt>
                <c:pt idx="259">
                  <c:v>383.19793840164391</c:v>
                </c:pt>
                <c:pt idx="260">
                  <c:v>382.99302423548829</c:v>
                </c:pt>
                <c:pt idx="261">
                  <c:v>383.11542060745268</c:v>
                </c:pt>
                <c:pt idx="262">
                  <c:v>383.00326627407969</c:v>
                </c:pt>
                <c:pt idx="263">
                  <c:v>383.12467412892073</c:v>
                </c:pt>
                <c:pt idx="264">
                  <c:v>383.15878136340712</c:v>
                </c:pt>
                <c:pt idx="265">
                  <c:v>383.07354271815603</c:v>
                </c:pt>
                <c:pt idx="266">
                  <c:v>383.11338038341285</c:v>
                </c:pt>
                <c:pt idx="267">
                  <c:v>383.10191322256969</c:v>
                </c:pt>
                <c:pt idx="268">
                  <c:v>383.081913962275</c:v>
                </c:pt>
                <c:pt idx="269">
                  <c:v>383.22109518097056</c:v>
                </c:pt>
                <c:pt idx="270">
                  <c:v>383.17018678279061</c:v>
                </c:pt>
                <c:pt idx="271">
                  <c:v>383.23339436090487</c:v>
                </c:pt>
                <c:pt idx="272">
                  <c:v>383.1943493863273</c:v>
                </c:pt>
                <c:pt idx="273">
                  <c:v>383.17979191444272</c:v>
                </c:pt>
                <c:pt idx="274">
                  <c:v>383.13560106248269</c:v>
                </c:pt>
                <c:pt idx="275">
                  <c:v>383.0938290024331</c:v>
                </c:pt>
                <c:pt idx="276">
                  <c:v>383.23255570407849</c:v>
                </c:pt>
                <c:pt idx="277">
                  <c:v>383.23834124453884</c:v>
                </c:pt>
                <c:pt idx="278">
                  <c:v>383.18792161829703</c:v>
                </c:pt>
                <c:pt idx="279">
                  <c:v>383.09615728924985</c:v>
                </c:pt>
                <c:pt idx="280">
                  <c:v>383.21173074311906</c:v>
                </c:pt>
                <c:pt idx="281">
                  <c:v>383.27463215284632</c:v>
                </c:pt>
                <c:pt idx="282">
                  <c:v>383.12587266954432</c:v>
                </c:pt>
                <c:pt idx="283">
                  <c:v>383.19500581934278</c:v>
                </c:pt>
                <c:pt idx="284">
                  <c:v>383.21703829308365</c:v>
                </c:pt>
                <c:pt idx="285">
                  <c:v>383.09058735294815</c:v>
                </c:pt>
                <c:pt idx="286">
                  <c:v>383.0886510990357</c:v>
                </c:pt>
                <c:pt idx="287">
                  <c:v>383.11635977245129</c:v>
                </c:pt>
                <c:pt idx="288">
                  <c:v>383.03335843637757</c:v>
                </c:pt>
                <c:pt idx="289">
                  <c:v>383.10446194383582</c:v>
                </c:pt>
                <c:pt idx="290">
                  <c:v>383.07413329020721</c:v>
                </c:pt>
                <c:pt idx="291">
                  <c:v>383.12732656419126</c:v>
                </c:pt>
                <c:pt idx="292">
                  <c:v>383.03113448731403</c:v>
                </c:pt>
                <c:pt idx="293">
                  <c:v>383.12622874716834</c:v>
                </c:pt>
                <c:pt idx="294">
                  <c:v>383.13531036348911</c:v>
                </c:pt>
                <c:pt idx="295">
                  <c:v>383.094932713508</c:v>
                </c:pt>
                <c:pt idx="296">
                  <c:v>383.16070180344713</c:v>
                </c:pt>
                <c:pt idx="297">
                  <c:v>383.14928472811692</c:v>
                </c:pt>
                <c:pt idx="298">
                  <c:v>383.05120407115004</c:v>
                </c:pt>
                <c:pt idx="299">
                  <c:v>383.17334722096808</c:v>
                </c:pt>
                <c:pt idx="300">
                  <c:v>383.24455111214837</c:v>
                </c:pt>
                <c:pt idx="301">
                  <c:v>383.18669616317464</c:v>
                </c:pt>
                <c:pt idx="302">
                  <c:v>382.97707460401375</c:v>
                </c:pt>
                <c:pt idx="303">
                  <c:v>383.25169986929933</c:v>
                </c:pt>
                <c:pt idx="304">
                  <c:v>383.17507779604387</c:v>
                </c:pt>
                <c:pt idx="305">
                  <c:v>383.18133697981199</c:v>
                </c:pt>
                <c:pt idx="306">
                  <c:v>383.05272164247765</c:v>
                </c:pt>
                <c:pt idx="307">
                  <c:v>383.08148569427175</c:v>
                </c:pt>
                <c:pt idx="308">
                  <c:v>383.05439195996337</c:v>
                </c:pt>
                <c:pt idx="309">
                  <c:v>383.12559621754895</c:v>
                </c:pt>
                <c:pt idx="310">
                  <c:v>383.23096226734469</c:v>
                </c:pt>
                <c:pt idx="311">
                  <c:v>383.16425352874745</c:v>
                </c:pt>
                <c:pt idx="312">
                  <c:v>383.06499799101391</c:v>
                </c:pt>
                <c:pt idx="313">
                  <c:v>383.07659014032953</c:v>
                </c:pt>
                <c:pt idx="314">
                  <c:v>383.07584305988172</c:v>
                </c:pt>
                <c:pt idx="315">
                  <c:v>383.09452204104025</c:v>
                </c:pt>
                <c:pt idx="316">
                  <c:v>383.20870461988812</c:v>
                </c:pt>
                <c:pt idx="317">
                  <c:v>383.22487636079671</c:v>
                </c:pt>
                <c:pt idx="318">
                  <c:v>383.07427629267409</c:v>
                </c:pt>
                <c:pt idx="319">
                  <c:v>383.22898335787329</c:v>
                </c:pt>
                <c:pt idx="320">
                  <c:v>383.29178978095365</c:v>
                </c:pt>
                <c:pt idx="321">
                  <c:v>383.07852647766663</c:v>
                </c:pt>
                <c:pt idx="322">
                  <c:v>383.15558062630947</c:v>
                </c:pt>
                <c:pt idx="323">
                  <c:v>383.03693692727023</c:v>
                </c:pt>
                <c:pt idx="324">
                  <c:v>383.20155492940694</c:v>
                </c:pt>
                <c:pt idx="325">
                  <c:v>383.24869096700064</c:v>
                </c:pt>
                <c:pt idx="326">
                  <c:v>383.0846738564033</c:v>
                </c:pt>
                <c:pt idx="327">
                  <c:v>383.13479314285371</c:v>
                </c:pt>
                <c:pt idx="328">
                  <c:v>383.12549163721991</c:v>
                </c:pt>
                <c:pt idx="329">
                  <c:v>383.13167553445498</c:v>
                </c:pt>
                <c:pt idx="330">
                  <c:v>383.06078338909902</c:v>
                </c:pt>
                <c:pt idx="331">
                  <c:v>383.19775832844022</c:v>
                </c:pt>
                <c:pt idx="332">
                  <c:v>383.20103996278516</c:v>
                </c:pt>
                <c:pt idx="333">
                  <c:v>383.14675062477545</c:v>
                </c:pt>
                <c:pt idx="334">
                  <c:v>383.20591243080884</c:v>
                </c:pt>
                <c:pt idx="335">
                  <c:v>383.17897713102172</c:v>
                </c:pt>
                <c:pt idx="336">
                  <c:v>383.26740928079425</c:v>
                </c:pt>
                <c:pt idx="337">
                  <c:v>383.15128800457774</c:v>
                </c:pt>
                <c:pt idx="338">
                  <c:v>383.18524567646278</c:v>
                </c:pt>
                <c:pt idx="339">
                  <c:v>383.16984439342554</c:v>
                </c:pt>
                <c:pt idx="340">
                  <c:v>383.12982023221201</c:v>
                </c:pt>
                <c:pt idx="341">
                  <c:v>383.22430638737666</c:v>
                </c:pt>
                <c:pt idx="342">
                  <c:v>383.19996479105208</c:v>
                </c:pt>
                <c:pt idx="343">
                  <c:v>383.1688297135691</c:v>
                </c:pt>
                <c:pt idx="344">
                  <c:v>383.24070052472393</c:v>
                </c:pt>
                <c:pt idx="345">
                  <c:v>383.17423698028745</c:v>
                </c:pt>
                <c:pt idx="346">
                  <c:v>383.09705704544609</c:v>
                </c:pt>
                <c:pt idx="347">
                  <c:v>383.20291284486632</c:v>
                </c:pt>
                <c:pt idx="348">
                  <c:v>383.14192839127395</c:v>
                </c:pt>
                <c:pt idx="349">
                  <c:v>383.10500740947521</c:v>
                </c:pt>
                <c:pt idx="350">
                  <c:v>383.15517126196443</c:v>
                </c:pt>
                <c:pt idx="351">
                  <c:v>383.27972485361545</c:v>
                </c:pt>
                <c:pt idx="352">
                  <c:v>383.24479682272278</c:v>
                </c:pt>
                <c:pt idx="353">
                  <c:v>383.09419400986582</c:v>
                </c:pt>
                <c:pt idx="354">
                  <c:v>383.18899039263721</c:v>
                </c:pt>
                <c:pt idx="355">
                  <c:v>383.17581470248399</c:v>
                </c:pt>
                <c:pt idx="356">
                  <c:v>383.16025763658172</c:v>
                </c:pt>
                <c:pt idx="357">
                  <c:v>383.14886260839432</c:v>
                </c:pt>
                <c:pt idx="358">
                  <c:v>383.09291445237176</c:v>
                </c:pt>
                <c:pt idx="359">
                  <c:v>383.17904355262846</c:v>
                </c:pt>
                <c:pt idx="360">
                  <c:v>383.2322287713842</c:v>
                </c:pt>
                <c:pt idx="361">
                  <c:v>383.14108480270204</c:v>
                </c:pt>
                <c:pt idx="362">
                  <c:v>383.14934059960723</c:v>
                </c:pt>
                <c:pt idx="363">
                  <c:v>383.14669795351875</c:v>
                </c:pt>
                <c:pt idx="364">
                  <c:v>383.20432834816125</c:v>
                </c:pt>
                <c:pt idx="365">
                  <c:v>383.18105291757155</c:v>
                </c:pt>
                <c:pt idx="366">
                  <c:v>383.05891209904331</c:v>
                </c:pt>
                <c:pt idx="367">
                  <c:v>383.15798956046274</c:v>
                </c:pt>
                <c:pt idx="368">
                  <c:v>383.15527970347148</c:v>
                </c:pt>
                <c:pt idx="369">
                  <c:v>383.2614548908137</c:v>
                </c:pt>
                <c:pt idx="370">
                  <c:v>383.23646575223773</c:v>
                </c:pt>
                <c:pt idx="371">
                  <c:v>383.17812554439053</c:v>
                </c:pt>
                <c:pt idx="372">
                  <c:v>383.13507183299055</c:v>
                </c:pt>
                <c:pt idx="373">
                  <c:v>383.14553221817954</c:v>
                </c:pt>
                <c:pt idx="374">
                  <c:v>383.13437550511014</c:v>
                </c:pt>
                <c:pt idx="375">
                  <c:v>383.27525342206695</c:v>
                </c:pt>
                <c:pt idx="376">
                  <c:v>383.22616001307699</c:v>
                </c:pt>
                <c:pt idx="377">
                  <c:v>383.14000256614378</c:v>
                </c:pt>
                <c:pt idx="378">
                  <c:v>383.16017088272201</c:v>
                </c:pt>
                <c:pt idx="379">
                  <c:v>383.1512791654045</c:v>
                </c:pt>
                <c:pt idx="380">
                  <c:v>383.17900104921807</c:v>
                </c:pt>
                <c:pt idx="381">
                  <c:v>383.19231218312342</c:v>
                </c:pt>
                <c:pt idx="382">
                  <c:v>383.19551568060194</c:v>
                </c:pt>
                <c:pt idx="383">
                  <c:v>383.23133398903508</c:v>
                </c:pt>
                <c:pt idx="384">
                  <c:v>383.33027490358353</c:v>
                </c:pt>
                <c:pt idx="385">
                  <c:v>383.18689086000762</c:v>
                </c:pt>
                <c:pt idx="386">
                  <c:v>383.13075416193652</c:v>
                </c:pt>
                <c:pt idx="387">
                  <c:v>383.18850063810697</c:v>
                </c:pt>
                <c:pt idx="388">
                  <c:v>383.14833614771896</c:v>
                </c:pt>
                <c:pt idx="389">
                  <c:v>383.15221574956405</c:v>
                </c:pt>
                <c:pt idx="390">
                  <c:v>383.10440856758396</c:v>
                </c:pt>
                <c:pt idx="391">
                  <c:v>383.1686692981628</c:v>
                </c:pt>
                <c:pt idx="392">
                  <c:v>383.28421526822046</c:v>
                </c:pt>
                <c:pt idx="393">
                  <c:v>383.24740662850047</c:v>
                </c:pt>
                <c:pt idx="394">
                  <c:v>383.28873682179909</c:v>
                </c:pt>
                <c:pt idx="395">
                  <c:v>383.12220951632042</c:v>
                </c:pt>
                <c:pt idx="396">
                  <c:v>383.1553743606886</c:v>
                </c:pt>
                <c:pt idx="397">
                  <c:v>383.09429523704034</c:v>
                </c:pt>
                <c:pt idx="398">
                  <c:v>383.27917405976001</c:v>
                </c:pt>
                <c:pt idx="399">
                  <c:v>383.11824573286884</c:v>
                </c:pt>
                <c:pt idx="400">
                  <c:v>383.09879669223369</c:v>
                </c:pt>
                <c:pt idx="401">
                  <c:v>383.19275884587699</c:v>
                </c:pt>
                <c:pt idx="402">
                  <c:v>383.10341689179927</c:v>
                </c:pt>
                <c:pt idx="403">
                  <c:v>383.20398947124193</c:v>
                </c:pt>
                <c:pt idx="404">
                  <c:v>383.20960787979948</c:v>
                </c:pt>
                <c:pt idx="405">
                  <c:v>383.17465737466148</c:v>
                </c:pt>
                <c:pt idx="406">
                  <c:v>383.09371855963747</c:v>
                </c:pt>
                <c:pt idx="407">
                  <c:v>383.22592994912759</c:v>
                </c:pt>
                <c:pt idx="408">
                  <c:v>383.16323929590766</c:v>
                </c:pt>
                <c:pt idx="409">
                  <c:v>383.16231710540984</c:v>
                </c:pt>
                <c:pt idx="410">
                  <c:v>383.11836776859298</c:v>
                </c:pt>
                <c:pt idx="411">
                  <c:v>383.16554149954879</c:v>
                </c:pt>
                <c:pt idx="412">
                  <c:v>383.19962565158568</c:v>
                </c:pt>
                <c:pt idx="413">
                  <c:v>383.16588871858147</c:v>
                </c:pt>
                <c:pt idx="414">
                  <c:v>383.13654294576105</c:v>
                </c:pt>
                <c:pt idx="415">
                  <c:v>383.14836434693518</c:v>
                </c:pt>
                <c:pt idx="416">
                  <c:v>383.14049586062572</c:v>
                </c:pt>
                <c:pt idx="417">
                  <c:v>383.21112845923835</c:v>
                </c:pt>
                <c:pt idx="418">
                  <c:v>383.14702064522362</c:v>
                </c:pt>
                <c:pt idx="419">
                  <c:v>383.25094847623438</c:v>
                </c:pt>
                <c:pt idx="420">
                  <c:v>383.25484572678556</c:v>
                </c:pt>
                <c:pt idx="421">
                  <c:v>383.13039960900358</c:v>
                </c:pt>
                <c:pt idx="422">
                  <c:v>383.19153853877663</c:v>
                </c:pt>
                <c:pt idx="423">
                  <c:v>383.15966682161235</c:v>
                </c:pt>
                <c:pt idx="424">
                  <c:v>383.24384505283575</c:v>
                </c:pt>
                <c:pt idx="425">
                  <c:v>383.23763632326757</c:v>
                </c:pt>
                <c:pt idx="426">
                  <c:v>383.1971684052088</c:v>
                </c:pt>
                <c:pt idx="427">
                  <c:v>383.23886427336379</c:v>
                </c:pt>
                <c:pt idx="428">
                  <c:v>383.15872252161142</c:v>
                </c:pt>
                <c:pt idx="429">
                  <c:v>383.15421592607106</c:v>
                </c:pt>
                <c:pt idx="430">
                  <c:v>383.15745419727335</c:v>
                </c:pt>
                <c:pt idx="431">
                  <c:v>383.14384179844404</c:v>
                </c:pt>
                <c:pt idx="432">
                  <c:v>383.15871741238544</c:v>
                </c:pt>
                <c:pt idx="433">
                  <c:v>383.12211896616958</c:v>
                </c:pt>
                <c:pt idx="434">
                  <c:v>383.09890616975434</c:v>
                </c:pt>
                <c:pt idx="435">
                  <c:v>383.15660419907772</c:v>
                </c:pt>
                <c:pt idx="436">
                  <c:v>383.16534193348178</c:v>
                </c:pt>
                <c:pt idx="437">
                  <c:v>383.27875752048823</c:v>
                </c:pt>
                <c:pt idx="438">
                  <c:v>383.11628600756791</c:v>
                </c:pt>
                <c:pt idx="439">
                  <c:v>383.21777863504218</c:v>
                </c:pt>
                <c:pt idx="440">
                  <c:v>383.11420061742223</c:v>
                </c:pt>
                <c:pt idx="441">
                  <c:v>383.09199303619909</c:v>
                </c:pt>
                <c:pt idx="442">
                  <c:v>383.14001923559351</c:v>
                </c:pt>
                <c:pt idx="443">
                  <c:v>383.162693771085</c:v>
                </c:pt>
                <c:pt idx="444">
                  <c:v>383.27231580301293</c:v>
                </c:pt>
                <c:pt idx="445">
                  <c:v>383.15938625745082</c:v>
                </c:pt>
                <c:pt idx="446">
                  <c:v>383.09536593665263</c:v>
                </c:pt>
                <c:pt idx="447">
                  <c:v>383.18330387756396</c:v>
                </c:pt>
                <c:pt idx="448">
                  <c:v>383.1858440500796</c:v>
                </c:pt>
                <c:pt idx="449">
                  <c:v>383.26936604530334</c:v>
                </c:pt>
                <c:pt idx="450">
                  <c:v>383.18321692427855</c:v>
                </c:pt>
                <c:pt idx="451">
                  <c:v>383.18519419174447</c:v>
                </c:pt>
                <c:pt idx="452">
                  <c:v>383.08639328686013</c:v>
                </c:pt>
                <c:pt idx="453">
                  <c:v>383.16278981877701</c:v>
                </c:pt>
                <c:pt idx="454">
                  <c:v>383.16921497069569</c:v>
                </c:pt>
                <c:pt idx="455">
                  <c:v>383.20252632873832</c:v>
                </c:pt>
                <c:pt idx="456">
                  <c:v>383.13408590566735</c:v>
                </c:pt>
                <c:pt idx="457">
                  <c:v>383.22476685108694</c:v>
                </c:pt>
                <c:pt idx="458">
                  <c:v>383.14021296072576</c:v>
                </c:pt>
                <c:pt idx="459">
                  <c:v>383.28958194604525</c:v>
                </c:pt>
                <c:pt idx="460">
                  <c:v>383.07911348348625</c:v>
                </c:pt>
                <c:pt idx="461">
                  <c:v>383.27168669251745</c:v>
                </c:pt>
                <c:pt idx="462">
                  <c:v>383.06089216213252</c:v>
                </c:pt>
                <c:pt idx="463">
                  <c:v>383.28991570008515</c:v>
                </c:pt>
                <c:pt idx="464">
                  <c:v>383.21305021867482</c:v>
                </c:pt>
                <c:pt idx="465">
                  <c:v>383.13025849365249</c:v>
                </c:pt>
                <c:pt idx="466">
                  <c:v>383.22995686078025</c:v>
                </c:pt>
                <c:pt idx="467">
                  <c:v>383.19675755478369</c:v>
                </c:pt>
                <c:pt idx="468">
                  <c:v>383.26536335056704</c:v>
                </c:pt>
                <c:pt idx="469">
                  <c:v>383.14210999395732</c:v>
                </c:pt>
                <c:pt idx="470">
                  <c:v>383.09404332772726</c:v>
                </c:pt>
                <c:pt idx="471">
                  <c:v>383.17450238258726</c:v>
                </c:pt>
                <c:pt idx="472">
                  <c:v>383.28495842701824</c:v>
                </c:pt>
                <c:pt idx="473">
                  <c:v>383.15986752396742</c:v>
                </c:pt>
                <c:pt idx="474">
                  <c:v>383.06969443969848</c:v>
                </c:pt>
                <c:pt idx="475">
                  <c:v>383.17018287405233</c:v>
                </c:pt>
                <c:pt idx="476">
                  <c:v>383.2063642147653</c:v>
                </c:pt>
                <c:pt idx="477">
                  <c:v>383.19998877427696</c:v>
                </c:pt>
                <c:pt idx="478">
                  <c:v>383.14886673268774</c:v>
                </c:pt>
                <c:pt idx="479">
                  <c:v>383.25136243124564</c:v>
                </c:pt>
                <c:pt idx="480">
                  <c:v>383.21939595831162</c:v>
                </c:pt>
                <c:pt idx="481">
                  <c:v>383.20524721736047</c:v>
                </c:pt>
                <c:pt idx="482">
                  <c:v>383.27645961524365</c:v>
                </c:pt>
                <c:pt idx="483">
                  <c:v>383.22932371951464</c:v>
                </c:pt>
                <c:pt idx="484">
                  <c:v>383.13901283956778</c:v>
                </c:pt>
                <c:pt idx="485">
                  <c:v>383.25060839933963</c:v>
                </c:pt>
                <c:pt idx="486">
                  <c:v>383.25013106694416</c:v>
                </c:pt>
                <c:pt idx="487">
                  <c:v>383.12327378058916</c:v>
                </c:pt>
                <c:pt idx="488">
                  <c:v>383.23205259291365</c:v>
                </c:pt>
                <c:pt idx="489">
                  <c:v>383.19496126288891</c:v>
                </c:pt>
                <c:pt idx="490">
                  <c:v>383.10105258873205</c:v>
                </c:pt>
                <c:pt idx="491">
                  <c:v>383.18223188569306</c:v>
                </c:pt>
                <c:pt idx="492">
                  <c:v>383.11273171428763</c:v>
                </c:pt>
                <c:pt idx="493">
                  <c:v>383.13162318088297</c:v>
                </c:pt>
                <c:pt idx="494">
                  <c:v>383.2612767141801</c:v>
                </c:pt>
                <c:pt idx="495">
                  <c:v>383.2710858895345</c:v>
                </c:pt>
                <c:pt idx="496">
                  <c:v>383.26082689459776</c:v>
                </c:pt>
                <c:pt idx="497">
                  <c:v>383.27741980097369</c:v>
                </c:pt>
                <c:pt idx="498">
                  <c:v>383.1829314469004</c:v>
                </c:pt>
                <c:pt idx="499">
                  <c:v>383.29853341283206</c:v>
                </c:pt>
                <c:pt idx="500">
                  <c:v>383.17678276133483</c:v>
                </c:pt>
                <c:pt idx="501">
                  <c:v>383.18372287524465</c:v>
                </c:pt>
                <c:pt idx="502">
                  <c:v>383.19111404805955</c:v>
                </c:pt>
                <c:pt idx="503">
                  <c:v>383.26500904873723</c:v>
                </c:pt>
                <c:pt idx="504">
                  <c:v>383.18562813566245</c:v>
                </c:pt>
                <c:pt idx="505">
                  <c:v>383.30073156772175</c:v>
                </c:pt>
                <c:pt idx="506">
                  <c:v>383.05737045241392</c:v>
                </c:pt>
                <c:pt idx="507">
                  <c:v>383.25487555531208</c:v>
                </c:pt>
                <c:pt idx="508">
                  <c:v>383.23775652254164</c:v>
                </c:pt>
                <c:pt idx="509">
                  <c:v>383.17303492485831</c:v>
                </c:pt>
                <c:pt idx="510">
                  <c:v>383.2558918238322</c:v>
                </c:pt>
                <c:pt idx="511">
                  <c:v>383.20503007916017</c:v>
                </c:pt>
                <c:pt idx="512">
                  <c:v>383.1366288223399</c:v>
                </c:pt>
                <c:pt idx="513">
                  <c:v>383.32143860986974</c:v>
                </c:pt>
                <c:pt idx="514">
                  <c:v>383.19261688473432</c:v>
                </c:pt>
                <c:pt idx="515">
                  <c:v>383.16907129625247</c:v>
                </c:pt>
                <c:pt idx="516">
                  <c:v>383.31475577551043</c:v>
                </c:pt>
                <c:pt idx="517">
                  <c:v>383.15312158741688</c:v>
                </c:pt>
                <c:pt idx="518">
                  <c:v>383.24222855671201</c:v>
                </c:pt>
                <c:pt idx="519">
                  <c:v>383.24190844063196</c:v>
                </c:pt>
                <c:pt idx="520">
                  <c:v>383.3205901119307</c:v>
                </c:pt>
                <c:pt idx="521">
                  <c:v>383.25155512011059</c:v>
                </c:pt>
                <c:pt idx="522">
                  <c:v>383.10864125433409</c:v>
                </c:pt>
                <c:pt idx="523">
                  <c:v>383.29665882034044</c:v>
                </c:pt>
                <c:pt idx="524">
                  <c:v>383.29928421801429</c:v>
                </c:pt>
                <c:pt idx="525">
                  <c:v>383.18069989280752</c:v>
                </c:pt>
                <c:pt idx="526">
                  <c:v>383.26597781097865</c:v>
                </c:pt>
                <c:pt idx="527">
                  <c:v>383.20163301482745</c:v>
                </c:pt>
                <c:pt idx="528">
                  <c:v>383.16496646275232</c:v>
                </c:pt>
                <c:pt idx="529">
                  <c:v>383.21593339872766</c:v>
                </c:pt>
                <c:pt idx="530">
                  <c:v>383.27655014588174</c:v>
                </c:pt>
                <c:pt idx="531">
                  <c:v>383.14996820485862</c:v>
                </c:pt>
                <c:pt idx="532">
                  <c:v>383.15563073215048</c:v>
                </c:pt>
                <c:pt idx="533">
                  <c:v>383.14026262840827</c:v>
                </c:pt>
                <c:pt idx="534">
                  <c:v>383.19700677016675</c:v>
                </c:pt>
                <c:pt idx="535">
                  <c:v>383.1914431125337</c:v>
                </c:pt>
                <c:pt idx="536">
                  <c:v>383.22587022962296</c:v>
                </c:pt>
                <c:pt idx="537">
                  <c:v>383.24491071832017</c:v>
                </c:pt>
                <c:pt idx="538">
                  <c:v>383.34122094524395</c:v>
                </c:pt>
                <c:pt idx="539">
                  <c:v>383.21816316020249</c:v>
                </c:pt>
                <c:pt idx="540">
                  <c:v>383.15518212520385</c:v>
                </c:pt>
                <c:pt idx="541">
                  <c:v>383.2185182828602</c:v>
                </c:pt>
                <c:pt idx="542">
                  <c:v>383.26493338079598</c:v>
                </c:pt>
                <c:pt idx="543">
                  <c:v>383.1135314793342</c:v>
                </c:pt>
                <c:pt idx="544">
                  <c:v>383.22143037120611</c:v>
                </c:pt>
                <c:pt idx="545">
                  <c:v>383.1871031272434</c:v>
                </c:pt>
                <c:pt idx="546">
                  <c:v>383.25995331303568</c:v>
                </c:pt>
                <c:pt idx="547">
                  <c:v>383.11412571776731</c:v>
                </c:pt>
                <c:pt idx="548">
                  <c:v>383.22384990954424</c:v>
                </c:pt>
                <c:pt idx="549">
                  <c:v>383.15249241052538</c:v>
                </c:pt>
                <c:pt idx="550">
                  <c:v>383.23268239466921</c:v>
                </c:pt>
                <c:pt idx="551">
                  <c:v>383.18989241558671</c:v>
                </c:pt>
                <c:pt idx="552">
                  <c:v>383.13648812583591</c:v>
                </c:pt>
                <c:pt idx="553">
                  <c:v>383.27487185662727</c:v>
                </c:pt>
                <c:pt idx="554">
                  <c:v>383.15866284083972</c:v>
                </c:pt>
                <c:pt idx="555">
                  <c:v>383.2694890385207</c:v>
                </c:pt>
                <c:pt idx="556">
                  <c:v>383.27928634450473</c:v>
                </c:pt>
                <c:pt idx="557">
                  <c:v>383.22096872667669</c:v>
                </c:pt>
                <c:pt idx="558">
                  <c:v>383.2754951794833</c:v>
                </c:pt>
                <c:pt idx="559">
                  <c:v>383.23589042370537</c:v>
                </c:pt>
                <c:pt idx="560">
                  <c:v>383.30508936071402</c:v>
                </c:pt>
                <c:pt idx="561">
                  <c:v>383.18313071457698</c:v>
                </c:pt>
                <c:pt idx="562">
                  <c:v>383.24089985782405</c:v>
                </c:pt>
                <c:pt idx="563">
                  <c:v>383.17103310830186</c:v>
                </c:pt>
                <c:pt idx="564">
                  <c:v>383.21604115877045</c:v>
                </c:pt>
                <c:pt idx="565">
                  <c:v>383.12482608137071</c:v>
                </c:pt>
                <c:pt idx="566">
                  <c:v>383.29984423360435</c:v>
                </c:pt>
                <c:pt idx="567">
                  <c:v>383.2039745906236</c:v>
                </c:pt>
                <c:pt idx="568">
                  <c:v>383.06207697556835</c:v>
                </c:pt>
                <c:pt idx="569">
                  <c:v>383.25011495184214</c:v>
                </c:pt>
                <c:pt idx="570">
                  <c:v>383.11130057760329</c:v>
                </c:pt>
                <c:pt idx="571">
                  <c:v>383.30232092032878</c:v>
                </c:pt>
                <c:pt idx="572">
                  <c:v>383.2093484684242</c:v>
                </c:pt>
                <c:pt idx="573">
                  <c:v>383.27832353389368</c:v>
                </c:pt>
                <c:pt idx="574">
                  <c:v>383.3147487284856</c:v>
                </c:pt>
                <c:pt idx="575">
                  <c:v>383.22116995179539</c:v>
                </c:pt>
                <c:pt idx="576">
                  <c:v>383.24812838745265</c:v>
                </c:pt>
                <c:pt idx="577">
                  <c:v>383.15073700707364</c:v>
                </c:pt>
                <c:pt idx="578">
                  <c:v>383.34127409342142</c:v>
                </c:pt>
                <c:pt idx="579">
                  <c:v>383.2549770264946</c:v>
                </c:pt>
                <c:pt idx="580">
                  <c:v>383.3328157999033</c:v>
                </c:pt>
                <c:pt idx="581">
                  <c:v>383.21677086707007</c:v>
                </c:pt>
                <c:pt idx="582">
                  <c:v>383.11094510421572</c:v>
                </c:pt>
                <c:pt idx="583">
                  <c:v>383.18392913445535</c:v>
                </c:pt>
                <c:pt idx="584">
                  <c:v>383.17573700871168</c:v>
                </c:pt>
                <c:pt idx="585">
                  <c:v>383.27873599208414</c:v>
                </c:pt>
                <c:pt idx="586">
                  <c:v>383.12072848033534</c:v>
                </c:pt>
                <c:pt idx="587">
                  <c:v>383.25926264024332</c:v>
                </c:pt>
                <c:pt idx="588">
                  <c:v>383.30490714563973</c:v>
                </c:pt>
                <c:pt idx="589">
                  <c:v>383.22096756519829</c:v>
                </c:pt>
                <c:pt idx="590">
                  <c:v>383.18195686358024</c:v>
                </c:pt>
                <c:pt idx="591">
                  <c:v>383.28634257206369</c:v>
                </c:pt>
                <c:pt idx="592">
                  <c:v>383.23648882121461</c:v>
                </c:pt>
                <c:pt idx="593">
                  <c:v>383.29670285927358</c:v>
                </c:pt>
                <c:pt idx="594">
                  <c:v>383.209162417762</c:v>
                </c:pt>
                <c:pt idx="595">
                  <c:v>383.25215719535072</c:v>
                </c:pt>
                <c:pt idx="596">
                  <c:v>383.18031530922724</c:v>
                </c:pt>
                <c:pt idx="597">
                  <c:v>383.3470206815785</c:v>
                </c:pt>
                <c:pt idx="598">
                  <c:v>383.13950715730175</c:v>
                </c:pt>
                <c:pt idx="599">
                  <c:v>383.21511253675305</c:v>
                </c:pt>
                <c:pt idx="600">
                  <c:v>383.20619447751693</c:v>
                </c:pt>
                <c:pt idx="601">
                  <c:v>383.1938923193398</c:v>
                </c:pt>
                <c:pt idx="602">
                  <c:v>383.16932468561458</c:v>
                </c:pt>
                <c:pt idx="603">
                  <c:v>383.22428793807421</c:v>
                </c:pt>
                <c:pt idx="604">
                  <c:v>383.25126005059963</c:v>
                </c:pt>
                <c:pt idx="605">
                  <c:v>383.28748975137654</c:v>
                </c:pt>
                <c:pt idx="606">
                  <c:v>383.1924796946447</c:v>
                </c:pt>
                <c:pt idx="607">
                  <c:v>383.15827179119628</c:v>
                </c:pt>
                <c:pt idx="608">
                  <c:v>383.18182163728045</c:v>
                </c:pt>
                <c:pt idx="609">
                  <c:v>383.20000282081872</c:v>
                </c:pt>
                <c:pt idx="610">
                  <c:v>383.20575595976567</c:v>
                </c:pt>
                <c:pt idx="611">
                  <c:v>383.28741150791461</c:v>
                </c:pt>
                <c:pt idx="612">
                  <c:v>383.1744690898048</c:v>
                </c:pt>
                <c:pt idx="613">
                  <c:v>383.18425317092908</c:v>
                </c:pt>
                <c:pt idx="614">
                  <c:v>383.25485380341422</c:v>
                </c:pt>
                <c:pt idx="615">
                  <c:v>383.1927496468399</c:v>
                </c:pt>
                <c:pt idx="616">
                  <c:v>383.19557971809451</c:v>
                </c:pt>
                <c:pt idx="617">
                  <c:v>383.17969372267839</c:v>
                </c:pt>
                <c:pt idx="618">
                  <c:v>383.11279248775202</c:v>
                </c:pt>
                <c:pt idx="619">
                  <c:v>383.23014197480899</c:v>
                </c:pt>
                <c:pt idx="620">
                  <c:v>383.29580929747624</c:v>
                </c:pt>
                <c:pt idx="621">
                  <c:v>383.29280417112108</c:v>
                </c:pt>
                <c:pt idx="622">
                  <c:v>383.16647955548649</c:v>
                </c:pt>
                <c:pt idx="623">
                  <c:v>383.16191693880143</c:v>
                </c:pt>
                <c:pt idx="624">
                  <c:v>383.38571478023113</c:v>
                </c:pt>
                <c:pt idx="625">
                  <c:v>383.19633865504329</c:v>
                </c:pt>
                <c:pt idx="626">
                  <c:v>383.23114469198669</c:v>
                </c:pt>
                <c:pt idx="627">
                  <c:v>383.20238468498337</c:v>
                </c:pt>
                <c:pt idx="628">
                  <c:v>383.18353578221854</c:v>
                </c:pt>
                <c:pt idx="629">
                  <c:v>383.29904682668683</c:v>
                </c:pt>
                <c:pt idx="630">
                  <c:v>383.22180468790867</c:v>
                </c:pt>
                <c:pt idx="631">
                  <c:v>383.28661828335709</c:v>
                </c:pt>
                <c:pt idx="632">
                  <c:v>383.3115986391249</c:v>
                </c:pt>
                <c:pt idx="633">
                  <c:v>383.21922070213634</c:v>
                </c:pt>
                <c:pt idx="634">
                  <c:v>383.32843817255866</c:v>
                </c:pt>
                <c:pt idx="635">
                  <c:v>383.26843422533204</c:v>
                </c:pt>
                <c:pt idx="636">
                  <c:v>383.123309895332</c:v>
                </c:pt>
                <c:pt idx="637">
                  <c:v>383.31260967280571</c:v>
                </c:pt>
                <c:pt idx="638">
                  <c:v>383.33204053998782</c:v>
                </c:pt>
                <c:pt idx="639">
                  <c:v>383.28321547617441</c:v>
                </c:pt>
                <c:pt idx="640">
                  <c:v>383.29661265963369</c:v>
                </c:pt>
                <c:pt idx="641">
                  <c:v>383.27892213998979</c:v>
                </c:pt>
                <c:pt idx="642">
                  <c:v>383.14510633163286</c:v>
                </c:pt>
                <c:pt idx="643">
                  <c:v>383.22533523195625</c:v>
                </c:pt>
                <c:pt idx="644">
                  <c:v>383.20815191187847</c:v>
                </c:pt>
                <c:pt idx="645">
                  <c:v>383.24832314318866</c:v>
                </c:pt>
                <c:pt idx="646">
                  <c:v>383.33816980995704</c:v>
                </c:pt>
                <c:pt idx="647">
                  <c:v>383.27010653625069</c:v>
                </c:pt>
                <c:pt idx="648">
                  <c:v>383.24323380385272</c:v>
                </c:pt>
                <c:pt idx="649">
                  <c:v>383.23381390403125</c:v>
                </c:pt>
                <c:pt idx="650">
                  <c:v>383.12255656636017</c:v>
                </c:pt>
                <c:pt idx="651">
                  <c:v>383.16007520936239</c:v>
                </c:pt>
                <c:pt idx="652">
                  <c:v>383.27209931908584</c:v>
                </c:pt>
                <c:pt idx="653">
                  <c:v>383.27037387936173</c:v>
                </c:pt>
                <c:pt idx="654">
                  <c:v>383.16724003313817</c:v>
                </c:pt>
                <c:pt idx="655">
                  <c:v>383.25537803912198</c:v>
                </c:pt>
                <c:pt idx="656">
                  <c:v>383.24787691436745</c:v>
                </c:pt>
                <c:pt idx="657">
                  <c:v>383.19965951585431</c:v>
                </c:pt>
                <c:pt idx="658">
                  <c:v>383.18056089204407</c:v>
                </c:pt>
                <c:pt idx="659">
                  <c:v>383.13383829303496</c:v>
                </c:pt>
                <c:pt idx="660">
                  <c:v>383.28784141054297</c:v>
                </c:pt>
                <c:pt idx="661">
                  <c:v>383.21076920647869</c:v>
                </c:pt>
                <c:pt idx="662">
                  <c:v>383.29618949476026</c:v>
                </c:pt>
                <c:pt idx="663">
                  <c:v>383.14603793548179</c:v>
                </c:pt>
                <c:pt idx="664">
                  <c:v>383.27249934520734</c:v>
                </c:pt>
                <c:pt idx="665">
                  <c:v>383.30895655925769</c:v>
                </c:pt>
                <c:pt idx="666">
                  <c:v>383.18004724832929</c:v>
                </c:pt>
                <c:pt idx="667">
                  <c:v>383.31718258699726</c:v>
                </c:pt>
                <c:pt idx="668">
                  <c:v>383.27843085000643</c:v>
                </c:pt>
                <c:pt idx="669">
                  <c:v>383.24793541116026</c:v>
                </c:pt>
                <c:pt idx="670">
                  <c:v>383.16742420365762</c:v>
                </c:pt>
                <c:pt idx="671">
                  <c:v>383.21929479586902</c:v>
                </c:pt>
                <c:pt idx="672">
                  <c:v>383.13165883212105</c:v>
                </c:pt>
                <c:pt idx="673">
                  <c:v>383.20529385899869</c:v>
                </c:pt>
                <c:pt idx="674">
                  <c:v>383.30046886657925</c:v>
                </c:pt>
                <c:pt idx="675">
                  <c:v>383.18851882733344</c:v>
                </c:pt>
                <c:pt idx="676">
                  <c:v>383.32228523703532</c:v>
                </c:pt>
                <c:pt idx="677">
                  <c:v>383.18577655849123</c:v>
                </c:pt>
                <c:pt idx="678">
                  <c:v>383.24615491300409</c:v>
                </c:pt>
                <c:pt idx="679">
                  <c:v>383.25402954913682</c:v>
                </c:pt>
                <c:pt idx="680">
                  <c:v>383.21843787976002</c:v>
                </c:pt>
                <c:pt idx="681">
                  <c:v>383.1954395059434</c:v>
                </c:pt>
                <c:pt idx="682">
                  <c:v>383.29814051048544</c:v>
                </c:pt>
                <c:pt idx="683">
                  <c:v>383.1660746193898</c:v>
                </c:pt>
                <c:pt idx="684">
                  <c:v>383.33326096493425</c:v>
                </c:pt>
                <c:pt idx="685">
                  <c:v>383.26379611367184</c:v>
                </c:pt>
                <c:pt idx="686">
                  <c:v>383.22901870057893</c:v>
                </c:pt>
                <c:pt idx="687">
                  <c:v>383.26159178708178</c:v>
                </c:pt>
                <c:pt idx="688">
                  <c:v>383.34040678170163</c:v>
                </c:pt>
                <c:pt idx="689">
                  <c:v>383.19731641843549</c:v>
                </c:pt>
                <c:pt idx="690">
                  <c:v>383.12920641581331</c:v>
                </c:pt>
                <c:pt idx="691">
                  <c:v>383.22817305074869</c:v>
                </c:pt>
                <c:pt idx="692">
                  <c:v>383.22077410570188</c:v>
                </c:pt>
                <c:pt idx="693">
                  <c:v>383.25509437874172</c:v>
                </c:pt>
                <c:pt idx="694">
                  <c:v>383.05094757627165</c:v>
                </c:pt>
                <c:pt idx="695">
                  <c:v>383.29908861429425</c:v>
                </c:pt>
                <c:pt idx="696">
                  <c:v>383.33131381045126</c:v>
                </c:pt>
                <c:pt idx="697">
                  <c:v>383.30228857653901</c:v>
                </c:pt>
                <c:pt idx="698">
                  <c:v>383.33205064089327</c:v>
                </c:pt>
                <c:pt idx="699">
                  <c:v>383.2563703176271</c:v>
                </c:pt>
                <c:pt idx="700">
                  <c:v>383.28728084931436</c:v>
                </c:pt>
                <c:pt idx="701">
                  <c:v>383.20022140784465</c:v>
                </c:pt>
                <c:pt idx="702">
                  <c:v>383.33265890750869</c:v>
                </c:pt>
                <c:pt idx="703">
                  <c:v>383.169611372014</c:v>
                </c:pt>
                <c:pt idx="704">
                  <c:v>383.33320301534201</c:v>
                </c:pt>
                <c:pt idx="705">
                  <c:v>383.23693552416745</c:v>
                </c:pt>
                <c:pt idx="706">
                  <c:v>383.24452588494842</c:v>
                </c:pt>
                <c:pt idx="707">
                  <c:v>383.22195885675364</c:v>
                </c:pt>
                <c:pt idx="708">
                  <c:v>383.31413978383949</c:v>
                </c:pt>
                <c:pt idx="709">
                  <c:v>383.31804635426994</c:v>
                </c:pt>
                <c:pt idx="710">
                  <c:v>383.22305672354696</c:v>
                </c:pt>
                <c:pt idx="711">
                  <c:v>383.26944532716038</c:v>
                </c:pt>
                <c:pt idx="712">
                  <c:v>383.29367859167763</c:v>
                </c:pt>
                <c:pt idx="713">
                  <c:v>383.24843414543773</c:v>
                </c:pt>
                <c:pt idx="714">
                  <c:v>383.32132479415895</c:v>
                </c:pt>
                <c:pt idx="715">
                  <c:v>383.17715418070196</c:v>
                </c:pt>
                <c:pt idx="716">
                  <c:v>383.21683361010565</c:v>
                </c:pt>
                <c:pt idx="717">
                  <c:v>383.15809127404412</c:v>
                </c:pt>
                <c:pt idx="718">
                  <c:v>383.35878027637921</c:v>
                </c:pt>
                <c:pt idx="719">
                  <c:v>383.23538160974152</c:v>
                </c:pt>
                <c:pt idx="720">
                  <c:v>383.26726452353472</c:v>
                </c:pt>
                <c:pt idx="721">
                  <c:v>383.25588436468479</c:v>
                </c:pt>
                <c:pt idx="722">
                  <c:v>383.27271707631064</c:v>
                </c:pt>
                <c:pt idx="723">
                  <c:v>383.17248563748802</c:v>
                </c:pt>
                <c:pt idx="724">
                  <c:v>383.12183171562867</c:v>
                </c:pt>
                <c:pt idx="725">
                  <c:v>383.16720573925863</c:v>
                </c:pt>
                <c:pt idx="726">
                  <c:v>383.2482078610613</c:v>
                </c:pt>
                <c:pt idx="727">
                  <c:v>383.24078842198179</c:v>
                </c:pt>
                <c:pt idx="728">
                  <c:v>383.20591779808285</c:v>
                </c:pt>
                <c:pt idx="729">
                  <c:v>383.27966232134281</c:v>
                </c:pt>
                <c:pt idx="730">
                  <c:v>383.3304351647763</c:v>
                </c:pt>
                <c:pt idx="731">
                  <c:v>383.31679238966439</c:v>
                </c:pt>
                <c:pt idx="732">
                  <c:v>383.24045975701364</c:v>
                </c:pt>
                <c:pt idx="733">
                  <c:v>383.37073524900239</c:v>
                </c:pt>
                <c:pt idx="734">
                  <c:v>383.30759880997817</c:v>
                </c:pt>
                <c:pt idx="735">
                  <c:v>383.3090010134618</c:v>
                </c:pt>
                <c:pt idx="736">
                  <c:v>383.29023830446999</c:v>
                </c:pt>
                <c:pt idx="737">
                  <c:v>383.20313097161818</c:v>
                </c:pt>
                <c:pt idx="738">
                  <c:v>383.28808156308224</c:v>
                </c:pt>
                <c:pt idx="739">
                  <c:v>383.35353354908023</c:v>
                </c:pt>
                <c:pt idx="740">
                  <c:v>383.27218941675068</c:v>
                </c:pt>
                <c:pt idx="741">
                  <c:v>383.31555249305251</c:v>
                </c:pt>
                <c:pt idx="742">
                  <c:v>383.30435154569864</c:v>
                </c:pt>
                <c:pt idx="743">
                  <c:v>383.31861728328329</c:v>
                </c:pt>
                <c:pt idx="744">
                  <c:v>383.2320197975755</c:v>
                </c:pt>
                <c:pt idx="745">
                  <c:v>383.31504569092772</c:v>
                </c:pt>
                <c:pt idx="746">
                  <c:v>383.21669982743293</c:v>
                </c:pt>
                <c:pt idx="747">
                  <c:v>383.30095807873687</c:v>
                </c:pt>
                <c:pt idx="748">
                  <c:v>383.26691711373701</c:v>
                </c:pt>
                <c:pt idx="749">
                  <c:v>383.25462619097402</c:v>
                </c:pt>
                <c:pt idx="750">
                  <c:v>383.38116671476638</c:v>
                </c:pt>
                <c:pt idx="751">
                  <c:v>383.30505500530967</c:v>
                </c:pt>
                <c:pt idx="752">
                  <c:v>383.28347814474012</c:v>
                </c:pt>
                <c:pt idx="753">
                  <c:v>383.26332385442527</c:v>
                </c:pt>
                <c:pt idx="754">
                  <c:v>383.38950688232018</c:v>
                </c:pt>
                <c:pt idx="755">
                  <c:v>383.24080009748332</c:v>
                </c:pt>
                <c:pt idx="756">
                  <c:v>383.41731501928359</c:v>
                </c:pt>
                <c:pt idx="757">
                  <c:v>383.20924704125656</c:v>
                </c:pt>
                <c:pt idx="758">
                  <c:v>383.29841968273689</c:v>
                </c:pt>
                <c:pt idx="759">
                  <c:v>383.23867756071024</c:v>
                </c:pt>
                <c:pt idx="760">
                  <c:v>383.25651482622175</c:v>
                </c:pt>
                <c:pt idx="761">
                  <c:v>383.30542097515672</c:v>
                </c:pt>
                <c:pt idx="762">
                  <c:v>383.32905697606043</c:v>
                </c:pt>
                <c:pt idx="763">
                  <c:v>383.27597860711813</c:v>
                </c:pt>
                <c:pt idx="764">
                  <c:v>383.18940256670248</c:v>
                </c:pt>
                <c:pt idx="765">
                  <c:v>383.30281082022572</c:v>
                </c:pt>
                <c:pt idx="766">
                  <c:v>383.32960895550769</c:v>
                </c:pt>
                <c:pt idx="767">
                  <c:v>383.27472360733373</c:v>
                </c:pt>
                <c:pt idx="768">
                  <c:v>383.24668579010358</c:v>
                </c:pt>
                <c:pt idx="769">
                  <c:v>383.33049869723897</c:v>
                </c:pt>
                <c:pt idx="770">
                  <c:v>383.20067704771662</c:v>
                </c:pt>
                <c:pt idx="771">
                  <c:v>383.25902293721805</c:v>
                </c:pt>
                <c:pt idx="772">
                  <c:v>383.31465618766032</c:v>
                </c:pt>
                <c:pt idx="773">
                  <c:v>383.29861172755722</c:v>
                </c:pt>
                <c:pt idx="774">
                  <c:v>383.13798513266846</c:v>
                </c:pt>
                <c:pt idx="775">
                  <c:v>383.20460708183782</c:v>
                </c:pt>
                <c:pt idx="776">
                  <c:v>383.3823955804981</c:v>
                </c:pt>
                <c:pt idx="777">
                  <c:v>383.22757705255037</c:v>
                </c:pt>
                <c:pt idx="778">
                  <c:v>383.29426454451675</c:v>
                </c:pt>
                <c:pt idx="779">
                  <c:v>383.21722746000893</c:v>
                </c:pt>
                <c:pt idx="780">
                  <c:v>383.26076760705172</c:v>
                </c:pt>
                <c:pt idx="781">
                  <c:v>383.23920745053363</c:v>
                </c:pt>
                <c:pt idx="782">
                  <c:v>383.18664578595906</c:v>
                </c:pt>
                <c:pt idx="783">
                  <c:v>383.14421459471777</c:v>
                </c:pt>
                <c:pt idx="784">
                  <c:v>383.33604824956183</c:v>
                </c:pt>
                <c:pt idx="785">
                  <c:v>383.20293689322386</c:v>
                </c:pt>
                <c:pt idx="786">
                  <c:v>383.34304284552479</c:v>
                </c:pt>
                <c:pt idx="787">
                  <c:v>383.26393851658128</c:v>
                </c:pt>
                <c:pt idx="788">
                  <c:v>383.25358207104648</c:v>
                </c:pt>
                <c:pt idx="789">
                  <c:v>383.24230630976791</c:v>
                </c:pt>
                <c:pt idx="790">
                  <c:v>383.2107123551541</c:v>
                </c:pt>
                <c:pt idx="791">
                  <c:v>383.24741167533432</c:v>
                </c:pt>
                <c:pt idx="792">
                  <c:v>383.28538087931975</c:v>
                </c:pt>
                <c:pt idx="793">
                  <c:v>383.28617324328354</c:v>
                </c:pt>
                <c:pt idx="794">
                  <c:v>383.25809659313882</c:v>
                </c:pt>
                <c:pt idx="795">
                  <c:v>383.28469563573043</c:v>
                </c:pt>
                <c:pt idx="796">
                  <c:v>383.29477834746569</c:v>
                </c:pt>
                <c:pt idx="797">
                  <c:v>383.31742720565535</c:v>
                </c:pt>
                <c:pt idx="798">
                  <c:v>383.18370607496871</c:v>
                </c:pt>
                <c:pt idx="799">
                  <c:v>383.23000332329929</c:v>
                </c:pt>
                <c:pt idx="800">
                  <c:v>383.34232814634356</c:v>
                </c:pt>
                <c:pt idx="801">
                  <c:v>383.25738005268715</c:v>
                </c:pt>
                <c:pt idx="802">
                  <c:v>383.17889253567427</c:v>
                </c:pt>
                <c:pt idx="803">
                  <c:v>383.38049200279534</c:v>
                </c:pt>
                <c:pt idx="804">
                  <c:v>383.25440483882096</c:v>
                </c:pt>
                <c:pt idx="805">
                  <c:v>383.28397378576773</c:v>
                </c:pt>
                <c:pt idx="806">
                  <c:v>383.25464158981953</c:v>
                </c:pt>
                <c:pt idx="807">
                  <c:v>383.32155392015699</c:v>
                </c:pt>
                <c:pt idx="808">
                  <c:v>383.24863728964368</c:v>
                </c:pt>
                <c:pt idx="809">
                  <c:v>383.24057964926465</c:v>
                </c:pt>
                <c:pt idx="810">
                  <c:v>383.38445459445768</c:v>
                </c:pt>
                <c:pt idx="811">
                  <c:v>383.22589386373852</c:v>
                </c:pt>
                <c:pt idx="812">
                  <c:v>383.14460108037696</c:v>
                </c:pt>
                <c:pt idx="813">
                  <c:v>383.35929149911772</c:v>
                </c:pt>
                <c:pt idx="814">
                  <c:v>383.36052866235332</c:v>
                </c:pt>
                <c:pt idx="815">
                  <c:v>383.40460989163739</c:v>
                </c:pt>
                <c:pt idx="816">
                  <c:v>383.14044396657511</c:v>
                </c:pt>
                <c:pt idx="817">
                  <c:v>383.34154039746471</c:v>
                </c:pt>
                <c:pt idx="818">
                  <c:v>383.39109671543196</c:v>
                </c:pt>
                <c:pt idx="819">
                  <c:v>383.29315483497908</c:v>
                </c:pt>
                <c:pt idx="820">
                  <c:v>383.19973346205893</c:v>
                </c:pt>
                <c:pt idx="821">
                  <c:v>383.30382785585653</c:v>
                </c:pt>
                <c:pt idx="822">
                  <c:v>383.27928720612357</c:v>
                </c:pt>
                <c:pt idx="823">
                  <c:v>383.29710130490713</c:v>
                </c:pt>
                <c:pt idx="824">
                  <c:v>383.18284838886683</c:v>
                </c:pt>
                <c:pt idx="825">
                  <c:v>383.36816920685743</c:v>
                </c:pt>
                <c:pt idx="826">
                  <c:v>383.3186514721819</c:v>
                </c:pt>
                <c:pt idx="827">
                  <c:v>383.21078368494238</c:v>
                </c:pt>
                <c:pt idx="828">
                  <c:v>383.14839530121913</c:v>
                </c:pt>
                <c:pt idx="829">
                  <c:v>383.20592342471241</c:v>
                </c:pt>
                <c:pt idx="830">
                  <c:v>383.36979883543779</c:v>
                </c:pt>
                <c:pt idx="831">
                  <c:v>383.34401625426017</c:v>
                </c:pt>
                <c:pt idx="832">
                  <c:v>383.26124225903465</c:v>
                </c:pt>
                <c:pt idx="833">
                  <c:v>383.28491006473888</c:v>
                </c:pt>
                <c:pt idx="834">
                  <c:v>383.34582980831442</c:v>
                </c:pt>
                <c:pt idx="835">
                  <c:v>383.27500793464003</c:v>
                </c:pt>
                <c:pt idx="836">
                  <c:v>383.29016992429058</c:v>
                </c:pt>
                <c:pt idx="837">
                  <c:v>383.24590680227323</c:v>
                </c:pt>
                <c:pt idx="838">
                  <c:v>383.38774952274878</c:v>
                </c:pt>
                <c:pt idx="839">
                  <c:v>383.36265453432765</c:v>
                </c:pt>
                <c:pt idx="840">
                  <c:v>383.32747227725895</c:v>
                </c:pt>
                <c:pt idx="841">
                  <c:v>383.30359112830939</c:v>
                </c:pt>
                <c:pt idx="842">
                  <c:v>383.21218488238367</c:v>
                </c:pt>
                <c:pt idx="843">
                  <c:v>383.31756387825521</c:v>
                </c:pt>
                <c:pt idx="844">
                  <c:v>383.34323212136655</c:v>
                </c:pt>
                <c:pt idx="845">
                  <c:v>383.3098420787058</c:v>
                </c:pt>
                <c:pt idx="846">
                  <c:v>383.35639001805509</c:v>
                </c:pt>
                <c:pt idx="847">
                  <c:v>383.27824805379453</c:v>
                </c:pt>
                <c:pt idx="848">
                  <c:v>383.39484755394693</c:v>
                </c:pt>
                <c:pt idx="849">
                  <c:v>383.23036637330881</c:v>
                </c:pt>
                <c:pt idx="850">
                  <c:v>383.39760279164739</c:v>
                </c:pt>
                <c:pt idx="851">
                  <c:v>383.32633255854859</c:v>
                </c:pt>
                <c:pt idx="852">
                  <c:v>383.35913531888605</c:v>
                </c:pt>
                <c:pt idx="853">
                  <c:v>383.26363139480372</c:v>
                </c:pt>
                <c:pt idx="854">
                  <c:v>383.28892287328699</c:v>
                </c:pt>
                <c:pt idx="855">
                  <c:v>383.26529614159324</c:v>
                </c:pt>
                <c:pt idx="856">
                  <c:v>383.32526741296903</c:v>
                </c:pt>
                <c:pt idx="857">
                  <c:v>383.31351725727814</c:v>
                </c:pt>
                <c:pt idx="858">
                  <c:v>383.39819772326069</c:v>
                </c:pt>
                <c:pt idx="859">
                  <c:v>383.26533297394883</c:v>
                </c:pt>
                <c:pt idx="860">
                  <c:v>383.21409426615662</c:v>
                </c:pt>
                <c:pt idx="861">
                  <c:v>383.27567273779334</c:v>
                </c:pt>
                <c:pt idx="862">
                  <c:v>383.36102424384762</c:v>
                </c:pt>
                <c:pt idx="863">
                  <c:v>383.28726587048226</c:v>
                </c:pt>
                <c:pt idx="864">
                  <c:v>383.27128456630919</c:v>
                </c:pt>
                <c:pt idx="865">
                  <c:v>383.32670276354173</c:v>
                </c:pt>
                <c:pt idx="866">
                  <c:v>383.33673033410724</c:v>
                </c:pt>
                <c:pt idx="867">
                  <c:v>383.31429883754998</c:v>
                </c:pt>
                <c:pt idx="868">
                  <c:v>383.29818230627353</c:v>
                </c:pt>
                <c:pt idx="869">
                  <c:v>383.40761033624591</c:v>
                </c:pt>
                <c:pt idx="870">
                  <c:v>383.27398208315731</c:v>
                </c:pt>
                <c:pt idx="871">
                  <c:v>383.36260063550492</c:v>
                </c:pt>
                <c:pt idx="872">
                  <c:v>383.27206515294068</c:v>
                </c:pt>
                <c:pt idx="873">
                  <c:v>383.3912636559678</c:v>
                </c:pt>
                <c:pt idx="874">
                  <c:v>383.22972354934495</c:v>
                </c:pt>
                <c:pt idx="875">
                  <c:v>383.38865900797163</c:v>
                </c:pt>
                <c:pt idx="876">
                  <c:v>383.44206306386451</c:v>
                </c:pt>
                <c:pt idx="877">
                  <c:v>383.37452028441231</c:v>
                </c:pt>
                <c:pt idx="878">
                  <c:v>383.16437672477997</c:v>
                </c:pt>
                <c:pt idx="879">
                  <c:v>383.36426348871902</c:v>
                </c:pt>
                <c:pt idx="880">
                  <c:v>383.22727279811193</c:v>
                </c:pt>
                <c:pt idx="881">
                  <c:v>383.30406969618434</c:v>
                </c:pt>
                <c:pt idx="882">
                  <c:v>383.340554443401</c:v>
                </c:pt>
                <c:pt idx="883">
                  <c:v>383.28454494359863</c:v>
                </c:pt>
                <c:pt idx="884">
                  <c:v>383.42293989582714</c:v>
                </c:pt>
                <c:pt idx="885">
                  <c:v>383.23444069938176</c:v>
                </c:pt>
                <c:pt idx="886">
                  <c:v>383.32798846021069</c:v>
                </c:pt>
                <c:pt idx="887">
                  <c:v>383.27437494096063</c:v>
                </c:pt>
                <c:pt idx="888">
                  <c:v>383.46466408241918</c:v>
                </c:pt>
                <c:pt idx="889">
                  <c:v>383.28343352602673</c:v>
                </c:pt>
                <c:pt idx="890">
                  <c:v>383.28891799960149</c:v>
                </c:pt>
                <c:pt idx="891">
                  <c:v>383.3565971682786</c:v>
                </c:pt>
                <c:pt idx="892">
                  <c:v>383.19974813592239</c:v>
                </c:pt>
                <c:pt idx="893">
                  <c:v>383.24503689308642</c:v>
                </c:pt>
                <c:pt idx="894">
                  <c:v>383.32959379099111</c:v>
                </c:pt>
                <c:pt idx="895">
                  <c:v>383.28270727589694</c:v>
                </c:pt>
                <c:pt idx="896">
                  <c:v>383.31284591511871</c:v>
                </c:pt>
                <c:pt idx="897">
                  <c:v>383.24949069030407</c:v>
                </c:pt>
                <c:pt idx="898">
                  <c:v>383.30768734334214</c:v>
                </c:pt>
                <c:pt idx="899">
                  <c:v>383.21484110160338</c:v>
                </c:pt>
                <c:pt idx="900">
                  <c:v>383.42902022365752</c:v>
                </c:pt>
                <c:pt idx="901">
                  <c:v>383.32349870437616</c:v>
                </c:pt>
                <c:pt idx="902">
                  <c:v>383.39720952742874</c:v>
                </c:pt>
                <c:pt idx="903">
                  <c:v>383.35059089707698</c:v>
                </c:pt>
                <c:pt idx="904">
                  <c:v>383.32831200344964</c:v>
                </c:pt>
                <c:pt idx="905">
                  <c:v>383.39318101708619</c:v>
                </c:pt>
                <c:pt idx="906">
                  <c:v>383.30293442098025</c:v>
                </c:pt>
                <c:pt idx="907">
                  <c:v>383.34029999569964</c:v>
                </c:pt>
                <c:pt idx="908">
                  <c:v>383.38045044145821</c:v>
                </c:pt>
                <c:pt idx="909">
                  <c:v>383.23149859412655</c:v>
                </c:pt>
                <c:pt idx="910">
                  <c:v>383.34002043193692</c:v>
                </c:pt>
                <c:pt idx="911">
                  <c:v>383.38036050464308</c:v>
                </c:pt>
                <c:pt idx="912">
                  <c:v>383.33201573589525</c:v>
                </c:pt>
                <c:pt idx="913">
                  <c:v>383.31185984842699</c:v>
                </c:pt>
                <c:pt idx="914">
                  <c:v>383.40230449078695</c:v>
                </c:pt>
                <c:pt idx="915">
                  <c:v>383.33112323261184</c:v>
                </c:pt>
                <c:pt idx="916">
                  <c:v>383.29352478079869</c:v>
                </c:pt>
                <c:pt idx="917">
                  <c:v>383.23620611005344</c:v>
                </c:pt>
                <c:pt idx="918">
                  <c:v>383.3618192597371</c:v>
                </c:pt>
                <c:pt idx="919">
                  <c:v>383.32270764944138</c:v>
                </c:pt>
                <c:pt idx="920">
                  <c:v>383.31160171584332</c:v>
                </c:pt>
                <c:pt idx="921">
                  <c:v>383.35584339112432</c:v>
                </c:pt>
                <c:pt idx="922">
                  <c:v>383.4697677873387</c:v>
                </c:pt>
                <c:pt idx="923">
                  <c:v>383.23369606783893</c:v>
                </c:pt>
                <c:pt idx="924">
                  <c:v>383.2589485755617</c:v>
                </c:pt>
                <c:pt idx="925">
                  <c:v>383.25865362872435</c:v>
                </c:pt>
                <c:pt idx="926">
                  <c:v>383.32134903457626</c:v>
                </c:pt>
                <c:pt idx="927">
                  <c:v>383.31959678749024</c:v>
                </c:pt>
                <c:pt idx="928">
                  <c:v>383.38177110824125</c:v>
                </c:pt>
                <c:pt idx="929">
                  <c:v>383.21607457881919</c:v>
                </c:pt>
                <c:pt idx="930">
                  <c:v>383.29979653551652</c:v>
                </c:pt>
                <c:pt idx="931">
                  <c:v>383.32633209836666</c:v>
                </c:pt>
                <c:pt idx="932">
                  <c:v>383.2270415077279</c:v>
                </c:pt>
                <c:pt idx="933">
                  <c:v>383.23377010955562</c:v>
                </c:pt>
                <c:pt idx="934">
                  <c:v>383.22760355969069</c:v>
                </c:pt>
                <c:pt idx="935">
                  <c:v>383.30713348766125</c:v>
                </c:pt>
                <c:pt idx="936">
                  <c:v>383.24007686022725</c:v>
                </c:pt>
                <c:pt idx="937">
                  <c:v>383.2846402102258</c:v>
                </c:pt>
                <c:pt idx="938">
                  <c:v>383.29194933213364</c:v>
                </c:pt>
                <c:pt idx="939">
                  <c:v>383.35741357784292</c:v>
                </c:pt>
                <c:pt idx="940">
                  <c:v>383.24542556800805</c:v>
                </c:pt>
                <c:pt idx="941">
                  <c:v>383.37495388336384</c:v>
                </c:pt>
                <c:pt idx="942">
                  <c:v>383.3303856087926</c:v>
                </c:pt>
                <c:pt idx="943">
                  <c:v>383.22394675601208</c:v>
                </c:pt>
                <c:pt idx="944">
                  <c:v>383.39021508212738</c:v>
                </c:pt>
                <c:pt idx="945">
                  <c:v>383.34815000772312</c:v>
                </c:pt>
                <c:pt idx="946">
                  <c:v>383.24015980392545</c:v>
                </c:pt>
                <c:pt idx="947">
                  <c:v>383.22339013763684</c:v>
                </c:pt>
                <c:pt idx="948">
                  <c:v>383.34227780969638</c:v>
                </c:pt>
                <c:pt idx="949">
                  <c:v>383.22929403261196</c:v>
                </c:pt>
                <c:pt idx="950">
                  <c:v>383.20510661390466</c:v>
                </c:pt>
                <c:pt idx="951">
                  <c:v>383.33173341581909</c:v>
                </c:pt>
                <c:pt idx="952">
                  <c:v>383.45457886831809</c:v>
                </c:pt>
                <c:pt idx="953">
                  <c:v>383.40611898604953</c:v>
                </c:pt>
                <c:pt idx="954">
                  <c:v>383.24850085038196</c:v>
                </c:pt>
                <c:pt idx="955">
                  <c:v>383.39154079270696</c:v>
                </c:pt>
                <c:pt idx="956">
                  <c:v>383.28647820757317</c:v>
                </c:pt>
                <c:pt idx="957">
                  <c:v>383.34975538442052</c:v>
                </c:pt>
                <c:pt idx="958">
                  <c:v>383.27011110101569</c:v>
                </c:pt>
                <c:pt idx="959">
                  <c:v>383.33087885574787</c:v>
                </c:pt>
                <c:pt idx="960">
                  <c:v>383.25738001986724</c:v>
                </c:pt>
                <c:pt idx="961">
                  <c:v>383.33652233185347</c:v>
                </c:pt>
                <c:pt idx="962">
                  <c:v>383.30667775845438</c:v>
                </c:pt>
                <c:pt idx="963">
                  <c:v>383.37828989275721</c:v>
                </c:pt>
                <c:pt idx="964">
                  <c:v>383.31909131875778</c:v>
                </c:pt>
                <c:pt idx="965">
                  <c:v>383.36798853519406</c:v>
                </c:pt>
                <c:pt idx="966">
                  <c:v>383.23509516262129</c:v>
                </c:pt>
                <c:pt idx="967">
                  <c:v>383.40480383074743</c:v>
                </c:pt>
                <c:pt idx="968">
                  <c:v>383.2706370076782</c:v>
                </c:pt>
                <c:pt idx="969">
                  <c:v>383.22193224656905</c:v>
                </c:pt>
                <c:pt idx="970">
                  <c:v>383.23170273588829</c:v>
                </c:pt>
                <c:pt idx="971">
                  <c:v>383.35308264255974</c:v>
                </c:pt>
                <c:pt idx="972">
                  <c:v>383.2732695640392</c:v>
                </c:pt>
                <c:pt idx="973">
                  <c:v>383.38483107692878</c:v>
                </c:pt>
                <c:pt idx="974">
                  <c:v>383.29953652443351</c:v>
                </c:pt>
                <c:pt idx="975">
                  <c:v>383.34593622119309</c:v>
                </c:pt>
                <c:pt idx="976">
                  <c:v>383.37385951063419</c:v>
                </c:pt>
                <c:pt idx="977">
                  <c:v>383.23944611254967</c:v>
                </c:pt>
                <c:pt idx="978">
                  <c:v>383.33741538841866</c:v>
                </c:pt>
                <c:pt idx="979">
                  <c:v>383.45424393165632</c:v>
                </c:pt>
                <c:pt idx="980">
                  <c:v>383.21017720048656</c:v>
                </c:pt>
                <c:pt idx="981">
                  <c:v>383.22096477100445</c:v>
                </c:pt>
                <c:pt idx="982">
                  <c:v>383.2783718722111</c:v>
                </c:pt>
                <c:pt idx="983">
                  <c:v>383.33835145269643</c:v>
                </c:pt>
                <c:pt idx="984">
                  <c:v>383.27821755074814</c:v>
                </c:pt>
                <c:pt idx="985">
                  <c:v>383.33142835660129</c:v>
                </c:pt>
                <c:pt idx="986">
                  <c:v>383.21566761049388</c:v>
                </c:pt>
                <c:pt idx="987">
                  <c:v>383.41865880057514</c:v>
                </c:pt>
                <c:pt idx="988">
                  <c:v>383.32850611232561</c:v>
                </c:pt>
                <c:pt idx="989">
                  <c:v>383.39545023133132</c:v>
                </c:pt>
                <c:pt idx="990">
                  <c:v>383.26046044474401</c:v>
                </c:pt>
                <c:pt idx="991">
                  <c:v>383.40961201560191</c:v>
                </c:pt>
                <c:pt idx="992">
                  <c:v>383.45134690865564</c:v>
                </c:pt>
                <c:pt idx="993">
                  <c:v>383.394322385789</c:v>
                </c:pt>
                <c:pt idx="994">
                  <c:v>383.43794309206203</c:v>
                </c:pt>
                <c:pt idx="995">
                  <c:v>383.27325730520948</c:v>
                </c:pt>
                <c:pt idx="996">
                  <c:v>383.28440699858169</c:v>
                </c:pt>
                <c:pt idx="997">
                  <c:v>383.28762605213927</c:v>
                </c:pt>
                <c:pt idx="998">
                  <c:v>383.25959789234497</c:v>
                </c:pt>
                <c:pt idx="999">
                  <c:v>383.27227233366835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32-4C91-A1D0-EAEA6CE2F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6880"/>
        <c:axId val="39987456"/>
      </c:scatterChart>
      <c:valAx>
        <c:axId val="3998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Scan number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39987456"/>
        <c:crosses val="autoZero"/>
        <c:crossBetween val="midCat"/>
      </c:valAx>
      <c:valAx>
        <c:axId val="39987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Resonance frequency, kHz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9868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</c:marker>
          <c:trendline>
            <c:trendlineType val="movingAvg"/>
            <c:period val="5"/>
            <c:dispRSqr val="0"/>
            <c:dispEq val="0"/>
          </c:trendline>
          <c:xVal>
            <c:numRef>
              <c:f>Лист1!$C$5:$C$1004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Лист1!$D$5:$D$1004</c:f>
              <c:numCache>
                <c:formatCode>General</c:formatCode>
                <c:ptCount val="1000"/>
                <c:pt idx="0">
                  <c:v>383.74318289860469</c:v>
                </c:pt>
                <c:pt idx="1">
                  <c:v>383.67410191964461</c:v>
                </c:pt>
                <c:pt idx="2">
                  <c:v>383.74739828436702</c:v>
                </c:pt>
                <c:pt idx="3">
                  <c:v>383.64184123239687</c:v>
                </c:pt>
                <c:pt idx="4">
                  <c:v>383.65092965930432</c:v>
                </c:pt>
                <c:pt idx="5">
                  <c:v>383.78452197386446</c:v>
                </c:pt>
                <c:pt idx="6">
                  <c:v>383.72160719503705</c:v>
                </c:pt>
                <c:pt idx="7">
                  <c:v>383.81981887372416</c:v>
                </c:pt>
                <c:pt idx="8">
                  <c:v>383.77718664296924</c:v>
                </c:pt>
                <c:pt idx="9">
                  <c:v>383.71656987983107</c:v>
                </c:pt>
                <c:pt idx="10">
                  <c:v>383.74962778088008</c:v>
                </c:pt>
                <c:pt idx="11">
                  <c:v>383.85651497984264</c:v>
                </c:pt>
                <c:pt idx="12">
                  <c:v>383.80688895183084</c:v>
                </c:pt>
                <c:pt idx="13">
                  <c:v>383.76819388191529</c:v>
                </c:pt>
                <c:pt idx="14">
                  <c:v>383.85574336747464</c:v>
                </c:pt>
                <c:pt idx="15">
                  <c:v>383.7980590752511</c:v>
                </c:pt>
                <c:pt idx="16">
                  <c:v>383.81209626165565</c:v>
                </c:pt>
                <c:pt idx="17">
                  <c:v>383.84545754479035</c:v>
                </c:pt>
                <c:pt idx="18">
                  <c:v>383.86309701762963</c:v>
                </c:pt>
                <c:pt idx="19">
                  <c:v>383.80390820669675</c:v>
                </c:pt>
                <c:pt idx="20">
                  <c:v>383.61524605001028</c:v>
                </c:pt>
                <c:pt idx="21">
                  <c:v>383.95450208258723</c:v>
                </c:pt>
                <c:pt idx="22">
                  <c:v>383.92872081664325</c:v>
                </c:pt>
                <c:pt idx="23">
                  <c:v>383.79054831580675</c:v>
                </c:pt>
                <c:pt idx="24">
                  <c:v>383.99897487736604</c:v>
                </c:pt>
                <c:pt idx="25">
                  <c:v>383.93325434075666</c:v>
                </c:pt>
                <c:pt idx="26">
                  <c:v>383.81657723969329</c:v>
                </c:pt>
                <c:pt idx="27">
                  <c:v>383.71455033945557</c:v>
                </c:pt>
                <c:pt idx="28">
                  <c:v>383.78621601700485</c:v>
                </c:pt>
                <c:pt idx="29">
                  <c:v>383.69723544059883</c:v>
                </c:pt>
                <c:pt idx="30">
                  <c:v>383.75525980255725</c:v>
                </c:pt>
                <c:pt idx="31">
                  <c:v>383.59380002160026</c:v>
                </c:pt>
                <c:pt idx="32">
                  <c:v>383.77317007186195</c:v>
                </c:pt>
                <c:pt idx="33">
                  <c:v>383.60449006471327</c:v>
                </c:pt>
                <c:pt idx="34">
                  <c:v>383.73571667458123</c:v>
                </c:pt>
                <c:pt idx="35">
                  <c:v>383.66988613308064</c:v>
                </c:pt>
                <c:pt idx="36">
                  <c:v>383.74360540050333</c:v>
                </c:pt>
                <c:pt idx="37">
                  <c:v>383.79845602204864</c:v>
                </c:pt>
                <c:pt idx="38">
                  <c:v>383.73045177442293</c:v>
                </c:pt>
                <c:pt idx="39">
                  <c:v>383.75323053495902</c:v>
                </c:pt>
                <c:pt idx="40">
                  <c:v>383.74555521443585</c:v>
                </c:pt>
                <c:pt idx="41">
                  <c:v>383.78308081026131</c:v>
                </c:pt>
                <c:pt idx="42">
                  <c:v>383.75362092111027</c:v>
                </c:pt>
                <c:pt idx="43">
                  <c:v>383.6741606887154</c:v>
                </c:pt>
                <c:pt idx="44">
                  <c:v>383.75062075286638</c:v>
                </c:pt>
                <c:pt idx="45">
                  <c:v>383.59539695196804</c:v>
                </c:pt>
                <c:pt idx="46">
                  <c:v>383.76903948125693</c:v>
                </c:pt>
                <c:pt idx="47">
                  <c:v>383.72632294470139</c:v>
                </c:pt>
                <c:pt idx="48">
                  <c:v>383.69409269412932</c:v>
                </c:pt>
                <c:pt idx="49">
                  <c:v>383.78805519588155</c:v>
                </c:pt>
                <c:pt idx="50">
                  <c:v>383.76790276839699</c:v>
                </c:pt>
                <c:pt idx="51">
                  <c:v>383.73109075688313</c:v>
                </c:pt>
                <c:pt idx="52">
                  <c:v>383.7411054469261</c:v>
                </c:pt>
                <c:pt idx="53">
                  <c:v>383.74961485287929</c:v>
                </c:pt>
                <c:pt idx="54">
                  <c:v>383.74538158441231</c:v>
                </c:pt>
                <c:pt idx="55">
                  <c:v>383.71829359202695</c:v>
                </c:pt>
                <c:pt idx="56">
                  <c:v>383.73374155153363</c:v>
                </c:pt>
                <c:pt idx="57">
                  <c:v>383.75035947861664</c:v>
                </c:pt>
                <c:pt idx="58">
                  <c:v>383.78732671324025</c:v>
                </c:pt>
                <c:pt idx="59">
                  <c:v>383.67958439299372</c:v>
                </c:pt>
                <c:pt idx="60">
                  <c:v>383.79552313512551</c:v>
                </c:pt>
                <c:pt idx="61">
                  <c:v>383.73751392495569</c:v>
                </c:pt>
                <c:pt idx="62">
                  <c:v>383.77759624617732</c:v>
                </c:pt>
                <c:pt idx="63">
                  <c:v>383.72684514520114</c:v>
                </c:pt>
                <c:pt idx="64">
                  <c:v>383.79097385337923</c:v>
                </c:pt>
                <c:pt idx="65">
                  <c:v>383.77605428788308</c:v>
                </c:pt>
                <c:pt idx="66">
                  <c:v>383.68325839578517</c:v>
                </c:pt>
                <c:pt idx="67">
                  <c:v>383.80184518905037</c:v>
                </c:pt>
                <c:pt idx="68">
                  <c:v>383.81152356840829</c:v>
                </c:pt>
                <c:pt idx="69">
                  <c:v>383.73612374068733</c:v>
                </c:pt>
                <c:pt idx="70">
                  <c:v>383.7448656728904</c:v>
                </c:pt>
                <c:pt idx="71">
                  <c:v>383.77312121482993</c:v>
                </c:pt>
                <c:pt idx="72">
                  <c:v>383.69325114147625</c:v>
                </c:pt>
                <c:pt idx="73">
                  <c:v>383.74680032575378</c:v>
                </c:pt>
                <c:pt idx="74">
                  <c:v>383.75212628343377</c:v>
                </c:pt>
                <c:pt idx="75">
                  <c:v>383.83648277664224</c:v>
                </c:pt>
                <c:pt idx="76">
                  <c:v>383.73981035646648</c:v>
                </c:pt>
                <c:pt idx="77">
                  <c:v>383.8071792295782</c:v>
                </c:pt>
                <c:pt idx="78">
                  <c:v>383.75071192066684</c:v>
                </c:pt>
                <c:pt idx="79">
                  <c:v>383.79203700996055</c:v>
                </c:pt>
                <c:pt idx="80">
                  <c:v>383.73966636775702</c:v>
                </c:pt>
                <c:pt idx="81">
                  <c:v>383.78774948783149</c:v>
                </c:pt>
                <c:pt idx="82">
                  <c:v>383.72245822881627</c:v>
                </c:pt>
                <c:pt idx="83">
                  <c:v>383.85214650391686</c:v>
                </c:pt>
                <c:pt idx="84">
                  <c:v>383.83519896792751</c:v>
                </c:pt>
                <c:pt idx="85">
                  <c:v>383.65842154494436</c:v>
                </c:pt>
                <c:pt idx="86">
                  <c:v>383.75824199507599</c:v>
                </c:pt>
                <c:pt idx="87">
                  <c:v>383.75001849931033</c:v>
                </c:pt>
                <c:pt idx="88">
                  <c:v>383.76150663362068</c:v>
                </c:pt>
                <c:pt idx="89">
                  <c:v>383.76699582123263</c:v>
                </c:pt>
                <c:pt idx="90">
                  <c:v>383.77055759835963</c:v>
                </c:pt>
                <c:pt idx="91">
                  <c:v>383.67889746314427</c:v>
                </c:pt>
                <c:pt idx="92">
                  <c:v>383.82071151474042</c:v>
                </c:pt>
                <c:pt idx="93">
                  <c:v>383.75275107958822</c:v>
                </c:pt>
                <c:pt idx="94">
                  <c:v>383.86343531436637</c:v>
                </c:pt>
                <c:pt idx="95">
                  <c:v>383.8121081613337</c:v>
                </c:pt>
                <c:pt idx="96">
                  <c:v>383.77652638651409</c:v>
                </c:pt>
                <c:pt idx="97">
                  <c:v>383.84747861119467</c:v>
                </c:pt>
                <c:pt idx="98">
                  <c:v>383.85891037515586</c:v>
                </c:pt>
                <c:pt idx="99">
                  <c:v>383.72637506646169</c:v>
                </c:pt>
                <c:pt idx="100">
                  <c:v>383.83262966392232</c:v>
                </c:pt>
                <c:pt idx="101">
                  <c:v>383.85652961558509</c:v>
                </c:pt>
                <c:pt idx="102">
                  <c:v>383.82024339589702</c:v>
                </c:pt>
                <c:pt idx="103">
                  <c:v>383.71713766732216</c:v>
                </c:pt>
                <c:pt idx="104">
                  <c:v>383.82383625431504</c:v>
                </c:pt>
                <c:pt idx="105">
                  <c:v>383.78892315347525</c:v>
                </c:pt>
                <c:pt idx="106">
                  <c:v>383.87397921750664</c:v>
                </c:pt>
                <c:pt idx="107">
                  <c:v>383.76421795725344</c:v>
                </c:pt>
                <c:pt idx="108">
                  <c:v>383.8641234118287</c:v>
                </c:pt>
                <c:pt idx="109">
                  <c:v>383.83260984969684</c:v>
                </c:pt>
                <c:pt idx="110">
                  <c:v>383.8098999635792</c:v>
                </c:pt>
                <c:pt idx="111">
                  <c:v>383.84351423421913</c:v>
                </c:pt>
                <c:pt idx="112">
                  <c:v>383.87693350589859</c:v>
                </c:pt>
                <c:pt idx="113">
                  <c:v>383.83305487655366</c:v>
                </c:pt>
                <c:pt idx="114">
                  <c:v>383.78096441537366</c:v>
                </c:pt>
                <c:pt idx="115">
                  <c:v>383.82952876324674</c:v>
                </c:pt>
                <c:pt idx="116">
                  <c:v>383.78956519824067</c:v>
                </c:pt>
                <c:pt idx="117">
                  <c:v>383.85455830965452</c:v>
                </c:pt>
                <c:pt idx="118">
                  <c:v>383.83315098984269</c:v>
                </c:pt>
                <c:pt idx="119">
                  <c:v>383.78913641011758</c:v>
                </c:pt>
                <c:pt idx="120">
                  <c:v>383.78957740937227</c:v>
                </c:pt>
                <c:pt idx="121">
                  <c:v>383.94704918750074</c:v>
                </c:pt>
                <c:pt idx="122">
                  <c:v>383.85509415594902</c:v>
                </c:pt>
                <c:pt idx="123">
                  <c:v>383.87701920049165</c:v>
                </c:pt>
                <c:pt idx="124">
                  <c:v>383.83567140953016</c:v>
                </c:pt>
                <c:pt idx="125">
                  <c:v>383.95548050295201</c:v>
                </c:pt>
                <c:pt idx="126">
                  <c:v>383.86826776515926</c:v>
                </c:pt>
                <c:pt idx="127">
                  <c:v>383.79684374922715</c:v>
                </c:pt>
                <c:pt idx="128">
                  <c:v>383.91506511841175</c:v>
                </c:pt>
                <c:pt idx="129">
                  <c:v>383.88923440497069</c:v>
                </c:pt>
                <c:pt idx="130">
                  <c:v>383.81498751447072</c:v>
                </c:pt>
                <c:pt idx="131">
                  <c:v>383.92717215812706</c:v>
                </c:pt>
                <c:pt idx="132">
                  <c:v>383.87895507771134</c:v>
                </c:pt>
                <c:pt idx="133">
                  <c:v>383.97639771726261</c:v>
                </c:pt>
                <c:pt idx="134">
                  <c:v>383.92409341800237</c:v>
                </c:pt>
                <c:pt idx="135">
                  <c:v>383.94764757222464</c:v>
                </c:pt>
                <c:pt idx="136">
                  <c:v>383.92347982026922</c:v>
                </c:pt>
                <c:pt idx="137">
                  <c:v>383.91075763902268</c:v>
                </c:pt>
                <c:pt idx="138">
                  <c:v>383.86387664928969</c:v>
                </c:pt>
                <c:pt idx="139">
                  <c:v>383.83889342676042</c:v>
                </c:pt>
                <c:pt idx="140">
                  <c:v>383.89743539558964</c:v>
                </c:pt>
                <c:pt idx="141">
                  <c:v>383.90673714177063</c:v>
                </c:pt>
                <c:pt idx="142">
                  <c:v>383.90907788646808</c:v>
                </c:pt>
                <c:pt idx="143">
                  <c:v>383.90216184356086</c:v>
                </c:pt>
                <c:pt idx="144">
                  <c:v>383.90868453109675</c:v>
                </c:pt>
                <c:pt idx="145">
                  <c:v>383.96675150085662</c:v>
                </c:pt>
                <c:pt idx="146">
                  <c:v>383.91710518621619</c:v>
                </c:pt>
                <c:pt idx="147">
                  <c:v>383.87675008939834</c:v>
                </c:pt>
                <c:pt idx="148">
                  <c:v>383.94887742078674</c:v>
                </c:pt>
                <c:pt idx="149">
                  <c:v>383.8534928134514</c:v>
                </c:pt>
                <c:pt idx="150">
                  <c:v>383.84428296076038</c:v>
                </c:pt>
                <c:pt idx="151">
                  <c:v>384.01559004061124</c:v>
                </c:pt>
                <c:pt idx="152">
                  <c:v>383.89019742460397</c:v>
                </c:pt>
                <c:pt idx="153">
                  <c:v>383.98836725686863</c:v>
                </c:pt>
                <c:pt idx="154">
                  <c:v>383.88917391285662</c:v>
                </c:pt>
                <c:pt idx="155">
                  <c:v>383.95552043470667</c:v>
                </c:pt>
                <c:pt idx="156">
                  <c:v>383.9931259433672</c:v>
                </c:pt>
                <c:pt idx="157">
                  <c:v>383.90083076481307</c:v>
                </c:pt>
                <c:pt idx="158">
                  <c:v>384.00063806688956</c:v>
                </c:pt>
                <c:pt idx="159">
                  <c:v>383.96979758462152</c:v>
                </c:pt>
                <c:pt idx="160">
                  <c:v>383.81158889795086</c:v>
                </c:pt>
                <c:pt idx="161">
                  <c:v>383.9414268358388</c:v>
                </c:pt>
                <c:pt idx="162">
                  <c:v>383.84743836484932</c:v>
                </c:pt>
                <c:pt idx="163">
                  <c:v>384.00443806198149</c:v>
                </c:pt>
                <c:pt idx="164">
                  <c:v>383.96827029604628</c:v>
                </c:pt>
                <c:pt idx="165">
                  <c:v>384.03893299168033</c:v>
                </c:pt>
                <c:pt idx="166">
                  <c:v>383.94313162931672</c:v>
                </c:pt>
                <c:pt idx="167">
                  <c:v>384.00983681237739</c:v>
                </c:pt>
                <c:pt idx="168">
                  <c:v>383.95660825937125</c:v>
                </c:pt>
                <c:pt idx="169">
                  <c:v>383.99705106945351</c:v>
                </c:pt>
                <c:pt idx="170">
                  <c:v>384.02149578591104</c:v>
                </c:pt>
                <c:pt idx="171">
                  <c:v>383.92654697960893</c:v>
                </c:pt>
                <c:pt idx="172">
                  <c:v>383.9570285133974</c:v>
                </c:pt>
                <c:pt idx="173">
                  <c:v>384.05495456734832</c:v>
                </c:pt>
                <c:pt idx="174">
                  <c:v>383.96061504904185</c:v>
                </c:pt>
                <c:pt idx="175">
                  <c:v>384.07278341194871</c:v>
                </c:pt>
                <c:pt idx="176">
                  <c:v>384.00482068639695</c:v>
                </c:pt>
                <c:pt idx="177">
                  <c:v>383.9451937626705</c:v>
                </c:pt>
                <c:pt idx="178">
                  <c:v>383.98011478454896</c:v>
                </c:pt>
                <c:pt idx="179">
                  <c:v>383.95799094348325</c:v>
                </c:pt>
                <c:pt idx="180">
                  <c:v>383.95802158802616</c:v>
                </c:pt>
                <c:pt idx="181">
                  <c:v>384.03091714729243</c:v>
                </c:pt>
                <c:pt idx="182">
                  <c:v>383.98897761158344</c:v>
                </c:pt>
                <c:pt idx="183">
                  <c:v>383.95439079258745</c:v>
                </c:pt>
                <c:pt idx="184">
                  <c:v>384.03095961757543</c:v>
                </c:pt>
                <c:pt idx="185">
                  <c:v>383.96779243686922</c:v>
                </c:pt>
                <c:pt idx="186">
                  <c:v>383.96050105382301</c:v>
                </c:pt>
                <c:pt idx="187">
                  <c:v>384.03710102185266</c:v>
                </c:pt>
                <c:pt idx="188">
                  <c:v>383.93954659106527</c:v>
                </c:pt>
                <c:pt idx="189">
                  <c:v>383.95780042980908</c:v>
                </c:pt>
                <c:pt idx="190">
                  <c:v>383.97577859618286</c:v>
                </c:pt>
                <c:pt idx="191">
                  <c:v>384.0072686929754</c:v>
                </c:pt>
                <c:pt idx="192">
                  <c:v>383.92349788278239</c:v>
                </c:pt>
                <c:pt idx="193">
                  <c:v>383.98653883952164</c:v>
                </c:pt>
                <c:pt idx="194">
                  <c:v>384.03865622058049</c:v>
                </c:pt>
                <c:pt idx="195">
                  <c:v>384.00361024600193</c:v>
                </c:pt>
                <c:pt idx="196">
                  <c:v>384.0480574014461</c:v>
                </c:pt>
                <c:pt idx="197">
                  <c:v>384.06106433909196</c:v>
                </c:pt>
                <c:pt idx="198">
                  <c:v>384.02853014672439</c:v>
                </c:pt>
                <c:pt idx="199">
                  <c:v>384.06499907056002</c:v>
                </c:pt>
                <c:pt idx="200">
                  <c:v>384.04863315499671</c:v>
                </c:pt>
                <c:pt idx="201">
                  <c:v>384.0066957243593</c:v>
                </c:pt>
                <c:pt idx="202">
                  <c:v>384.017370336054</c:v>
                </c:pt>
                <c:pt idx="203">
                  <c:v>384.10890315377577</c:v>
                </c:pt>
                <c:pt idx="204">
                  <c:v>384.00387233222961</c:v>
                </c:pt>
                <c:pt idx="205">
                  <c:v>384.02441245354214</c:v>
                </c:pt>
                <c:pt idx="206">
                  <c:v>384.0791504148429</c:v>
                </c:pt>
                <c:pt idx="207">
                  <c:v>384.08168664431702</c:v>
                </c:pt>
                <c:pt idx="208">
                  <c:v>384.06860124804854</c:v>
                </c:pt>
                <c:pt idx="209">
                  <c:v>384.05744434288334</c:v>
                </c:pt>
                <c:pt idx="210">
                  <c:v>384.01785439066271</c:v>
                </c:pt>
                <c:pt idx="211">
                  <c:v>384.09910490584053</c:v>
                </c:pt>
                <c:pt idx="212">
                  <c:v>384.07609976591027</c:v>
                </c:pt>
                <c:pt idx="213">
                  <c:v>384.11664728307454</c:v>
                </c:pt>
                <c:pt idx="214">
                  <c:v>384.05081909403771</c:v>
                </c:pt>
                <c:pt idx="215">
                  <c:v>384.00110082340035</c:v>
                </c:pt>
                <c:pt idx="216">
                  <c:v>384.07320504769194</c:v>
                </c:pt>
                <c:pt idx="217">
                  <c:v>384.1855787373305</c:v>
                </c:pt>
                <c:pt idx="218">
                  <c:v>384.00538734077969</c:v>
                </c:pt>
                <c:pt idx="219">
                  <c:v>384.11190987975357</c:v>
                </c:pt>
                <c:pt idx="220">
                  <c:v>384.04999435095908</c:v>
                </c:pt>
                <c:pt idx="221">
                  <c:v>384.12571070843069</c:v>
                </c:pt>
                <c:pt idx="222">
                  <c:v>384.0414555317908</c:v>
                </c:pt>
                <c:pt idx="223">
                  <c:v>384.10336006899729</c:v>
                </c:pt>
                <c:pt idx="224">
                  <c:v>384.14069803752562</c:v>
                </c:pt>
                <c:pt idx="225">
                  <c:v>384.09624454552699</c:v>
                </c:pt>
                <c:pt idx="226">
                  <c:v>384.07373506823353</c:v>
                </c:pt>
                <c:pt idx="227">
                  <c:v>384.053314336808</c:v>
                </c:pt>
                <c:pt idx="228">
                  <c:v>384.1350816645172</c:v>
                </c:pt>
                <c:pt idx="229">
                  <c:v>384.09352954902192</c:v>
                </c:pt>
                <c:pt idx="230">
                  <c:v>384.08043339528564</c:v>
                </c:pt>
                <c:pt idx="231">
                  <c:v>384.14199324787228</c:v>
                </c:pt>
                <c:pt idx="232">
                  <c:v>384.06005292283226</c:v>
                </c:pt>
                <c:pt idx="233">
                  <c:v>384.09529991401303</c:v>
                </c:pt>
                <c:pt idx="234">
                  <c:v>384.0951814943233</c:v>
                </c:pt>
                <c:pt idx="235">
                  <c:v>384.06680764729356</c:v>
                </c:pt>
                <c:pt idx="236">
                  <c:v>384.15766955495752</c:v>
                </c:pt>
                <c:pt idx="237">
                  <c:v>384.07730540654524</c:v>
                </c:pt>
                <c:pt idx="238">
                  <c:v>384.08821899902864</c:v>
                </c:pt>
                <c:pt idx="239">
                  <c:v>384.11141401132511</c:v>
                </c:pt>
                <c:pt idx="240">
                  <c:v>384.08461438551586</c:v>
                </c:pt>
                <c:pt idx="241">
                  <c:v>384.15838261410676</c:v>
                </c:pt>
                <c:pt idx="242">
                  <c:v>384.19074039156902</c:v>
                </c:pt>
                <c:pt idx="243">
                  <c:v>384.11142574121669</c:v>
                </c:pt>
                <c:pt idx="244">
                  <c:v>384.15668384080146</c:v>
                </c:pt>
                <c:pt idx="245">
                  <c:v>384.0737715289938</c:v>
                </c:pt>
                <c:pt idx="246">
                  <c:v>384.10895993178895</c:v>
                </c:pt>
                <c:pt idx="247">
                  <c:v>384.14343174808533</c:v>
                </c:pt>
                <c:pt idx="248">
                  <c:v>384.14069076366695</c:v>
                </c:pt>
                <c:pt idx="249">
                  <c:v>384.08940491726264</c:v>
                </c:pt>
                <c:pt idx="250">
                  <c:v>384.14611376499164</c:v>
                </c:pt>
                <c:pt idx="251">
                  <c:v>384.07331233800892</c:v>
                </c:pt>
                <c:pt idx="252">
                  <c:v>384.12026877208029</c:v>
                </c:pt>
                <c:pt idx="253">
                  <c:v>384.15381005394931</c:v>
                </c:pt>
                <c:pt idx="254">
                  <c:v>384.13394505639155</c:v>
                </c:pt>
                <c:pt idx="255">
                  <c:v>384.09865281181465</c:v>
                </c:pt>
                <c:pt idx="256">
                  <c:v>384.24676781890815</c:v>
                </c:pt>
                <c:pt idx="257">
                  <c:v>384.1095648347569</c:v>
                </c:pt>
                <c:pt idx="258">
                  <c:v>384.09502506558653</c:v>
                </c:pt>
                <c:pt idx="259">
                  <c:v>384.19072073824969</c:v>
                </c:pt>
                <c:pt idx="260">
                  <c:v>384.0674211673421</c:v>
                </c:pt>
                <c:pt idx="261">
                  <c:v>384.16352851631967</c:v>
                </c:pt>
                <c:pt idx="262">
                  <c:v>384.11652203276702</c:v>
                </c:pt>
                <c:pt idx="263">
                  <c:v>384.15742768514991</c:v>
                </c:pt>
                <c:pt idx="264">
                  <c:v>384.1919164716715</c:v>
                </c:pt>
                <c:pt idx="265">
                  <c:v>384.11861277078225</c:v>
                </c:pt>
                <c:pt idx="266">
                  <c:v>384.11540918512048</c:v>
                </c:pt>
                <c:pt idx="267">
                  <c:v>384.20113183426133</c:v>
                </c:pt>
                <c:pt idx="268">
                  <c:v>384.10863384981678</c:v>
                </c:pt>
                <c:pt idx="269">
                  <c:v>384.16094867106261</c:v>
                </c:pt>
                <c:pt idx="270">
                  <c:v>384.2226036495785</c:v>
                </c:pt>
                <c:pt idx="271">
                  <c:v>384.079147870854</c:v>
                </c:pt>
                <c:pt idx="272">
                  <c:v>384.08934961997943</c:v>
                </c:pt>
                <c:pt idx="273">
                  <c:v>384.15089509523841</c:v>
                </c:pt>
                <c:pt idx="274">
                  <c:v>384.19258042058573</c:v>
                </c:pt>
                <c:pt idx="275">
                  <c:v>384.110045537774</c:v>
                </c:pt>
                <c:pt idx="276">
                  <c:v>384.11049828419112</c:v>
                </c:pt>
                <c:pt idx="277">
                  <c:v>384.14833467289697</c:v>
                </c:pt>
                <c:pt idx="278">
                  <c:v>384.1385056438242</c:v>
                </c:pt>
                <c:pt idx="279">
                  <c:v>384.12132823822623</c:v>
                </c:pt>
                <c:pt idx="280">
                  <c:v>384.20509004536211</c:v>
                </c:pt>
                <c:pt idx="281">
                  <c:v>384.18727306818448</c:v>
                </c:pt>
                <c:pt idx="282">
                  <c:v>384.13706074926171</c:v>
                </c:pt>
                <c:pt idx="283">
                  <c:v>384.15093246177639</c:v>
                </c:pt>
                <c:pt idx="284">
                  <c:v>384.17215449292064</c:v>
                </c:pt>
                <c:pt idx="285">
                  <c:v>384.15984185758231</c:v>
                </c:pt>
                <c:pt idx="286">
                  <c:v>384.14596596690251</c:v>
                </c:pt>
                <c:pt idx="287">
                  <c:v>384.16377841854899</c:v>
                </c:pt>
                <c:pt idx="288">
                  <c:v>384.31082444069824</c:v>
                </c:pt>
                <c:pt idx="289">
                  <c:v>384.13747372563648</c:v>
                </c:pt>
                <c:pt idx="290">
                  <c:v>384.15578798894632</c:v>
                </c:pt>
                <c:pt idx="291">
                  <c:v>384.18774469195148</c:v>
                </c:pt>
                <c:pt idx="292">
                  <c:v>384.1350033335807</c:v>
                </c:pt>
                <c:pt idx="293">
                  <c:v>384.20589821633041</c:v>
                </c:pt>
                <c:pt idx="294">
                  <c:v>384.13944029274421</c:v>
                </c:pt>
                <c:pt idx="295">
                  <c:v>384.1879116672942</c:v>
                </c:pt>
                <c:pt idx="296">
                  <c:v>384.08743575880186</c:v>
                </c:pt>
                <c:pt idx="297">
                  <c:v>384.13091003118763</c:v>
                </c:pt>
                <c:pt idx="298">
                  <c:v>384.12289768383982</c:v>
                </c:pt>
                <c:pt idx="299">
                  <c:v>384.18623751357029</c:v>
                </c:pt>
                <c:pt idx="300">
                  <c:v>384.14206183919242</c:v>
                </c:pt>
                <c:pt idx="301">
                  <c:v>384.10183309488701</c:v>
                </c:pt>
                <c:pt idx="302">
                  <c:v>384.18899658212564</c:v>
                </c:pt>
                <c:pt idx="303">
                  <c:v>384.26758038978232</c:v>
                </c:pt>
                <c:pt idx="304">
                  <c:v>384.10029332299172</c:v>
                </c:pt>
                <c:pt idx="305">
                  <c:v>384.16405660193152</c:v>
                </c:pt>
                <c:pt idx="306">
                  <c:v>384.23481218021618</c:v>
                </c:pt>
                <c:pt idx="307">
                  <c:v>384.14852029549172</c:v>
                </c:pt>
                <c:pt idx="308">
                  <c:v>384.23495073789525</c:v>
                </c:pt>
                <c:pt idx="309">
                  <c:v>384.14533006234217</c:v>
                </c:pt>
                <c:pt idx="310">
                  <c:v>384.19065002236408</c:v>
                </c:pt>
                <c:pt idx="311">
                  <c:v>384.20704297330235</c:v>
                </c:pt>
                <c:pt idx="312">
                  <c:v>384.14839859264924</c:v>
                </c:pt>
                <c:pt idx="313">
                  <c:v>384.18351273923327</c:v>
                </c:pt>
                <c:pt idx="314">
                  <c:v>384.24465763212271</c:v>
                </c:pt>
                <c:pt idx="315">
                  <c:v>384.17158776126564</c:v>
                </c:pt>
                <c:pt idx="316">
                  <c:v>384.14739928522465</c:v>
                </c:pt>
                <c:pt idx="317">
                  <c:v>384.24651225646721</c:v>
                </c:pt>
                <c:pt idx="318">
                  <c:v>384.14842906198146</c:v>
                </c:pt>
                <c:pt idx="319">
                  <c:v>384.24012143145387</c:v>
                </c:pt>
                <c:pt idx="320">
                  <c:v>384.14453706791898</c:v>
                </c:pt>
                <c:pt idx="321">
                  <c:v>384.19001634925854</c:v>
                </c:pt>
                <c:pt idx="322">
                  <c:v>384.19971798170923</c:v>
                </c:pt>
                <c:pt idx="323">
                  <c:v>384.1981844481669</c:v>
                </c:pt>
                <c:pt idx="324">
                  <c:v>384.20776806154026</c:v>
                </c:pt>
                <c:pt idx="325">
                  <c:v>384.18672589087754</c:v>
                </c:pt>
                <c:pt idx="326">
                  <c:v>384.2160202051416</c:v>
                </c:pt>
                <c:pt idx="327">
                  <c:v>384.14100596034268</c:v>
                </c:pt>
                <c:pt idx="328">
                  <c:v>384.26845709698199</c:v>
                </c:pt>
                <c:pt idx="329">
                  <c:v>384.15104860826966</c:v>
                </c:pt>
                <c:pt idx="330">
                  <c:v>384.17531353548321</c:v>
                </c:pt>
                <c:pt idx="331">
                  <c:v>384.20786812465434</c:v>
                </c:pt>
                <c:pt idx="332">
                  <c:v>384.20547247243621</c:v>
                </c:pt>
                <c:pt idx="333">
                  <c:v>384.10849083144751</c:v>
                </c:pt>
                <c:pt idx="334">
                  <c:v>384.16803627004725</c:v>
                </c:pt>
                <c:pt idx="335">
                  <c:v>384.25959023149704</c:v>
                </c:pt>
                <c:pt idx="336">
                  <c:v>384.20914149532081</c:v>
                </c:pt>
                <c:pt idx="337">
                  <c:v>384.21493537993018</c:v>
                </c:pt>
                <c:pt idx="338">
                  <c:v>384.26095711816424</c:v>
                </c:pt>
                <c:pt idx="339">
                  <c:v>384.12443108157117</c:v>
                </c:pt>
                <c:pt idx="340">
                  <c:v>384.22652656301364</c:v>
                </c:pt>
                <c:pt idx="341">
                  <c:v>384.22332904149613</c:v>
                </c:pt>
                <c:pt idx="342">
                  <c:v>384.24368210635038</c:v>
                </c:pt>
                <c:pt idx="343">
                  <c:v>384.24755666106648</c:v>
                </c:pt>
                <c:pt idx="344">
                  <c:v>384.16361786709729</c:v>
                </c:pt>
                <c:pt idx="345">
                  <c:v>384.2880191995161</c:v>
                </c:pt>
                <c:pt idx="346">
                  <c:v>384.28667539472161</c:v>
                </c:pt>
                <c:pt idx="347">
                  <c:v>384.2874547649252</c:v>
                </c:pt>
                <c:pt idx="348">
                  <c:v>384.33302826691238</c:v>
                </c:pt>
                <c:pt idx="349">
                  <c:v>384.23418423539084</c:v>
                </c:pt>
                <c:pt idx="350">
                  <c:v>384.21966798627699</c:v>
                </c:pt>
                <c:pt idx="351">
                  <c:v>384.22626589214229</c:v>
                </c:pt>
                <c:pt idx="352">
                  <c:v>384.24759089889852</c:v>
                </c:pt>
                <c:pt idx="353">
                  <c:v>384.18063931849366</c:v>
                </c:pt>
                <c:pt idx="354">
                  <c:v>384.21237101801165</c:v>
                </c:pt>
                <c:pt idx="355">
                  <c:v>384.1846398974518</c:v>
                </c:pt>
                <c:pt idx="356">
                  <c:v>384.25186576827809</c:v>
                </c:pt>
                <c:pt idx="357">
                  <c:v>384.14494216406996</c:v>
                </c:pt>
                <c:pt idx="358">
                  <c:v>384.30485097160727</c:v>
                </c:pt>
                <c:pt idx="359">
                  <c:v>384.19925692411579</c:v>
                </c:pt>
                <c:pt idx="360">
                  <c:v>384.24332827080883</c:v>
                </c:pt>
                <c:pt idx="361">
                  <c:v>384.27619671101974</c:v>
                </c:pt>
                <c:pt idx="362">
                  <c:v>384.15568738539906</c:v>
                </c:pt>
                <c:pt idx="363">
                  <c:v>384.25844510195202</c:v>
                </c:pt>
                <c:pt idx="364">
                  <c:v>384.25235092436401</c:v>
                </c:pt>
                <c:pt idx="365">
                  <c:v>384.31095568237885</c:v>
                </c:pt>
                <c:pt idx="366">
                  <c:v>384.25731785184803</c:v>
                </c:pt>
                <c:pt idx="367">
                  <c:v>384.2149847882086</c:v>
                </c:pt>
                <c:pt idx="368">
                  <c:v>384.22456259212021</c:v>
                </c:pt>
                <c:pt idx="369">
                  <c:v>384.23474388121826</c:v>
                </c:pt>
                <c:pt idx="370">
                  <c:v>384.26703500157879</c:v>
                </c:pt>
                <c:pt idx="371">
                  <c:v>384.24227943557634</c:v>
                </c:pt>
                <c:pt idx="372">
                  <c:v>384.25193551491219</c:v>
                </c:pt>
                <c:pt idx="373">
                  <c:v>384.28805489234662</c:v>
                </c:pt>
                <c:pt idx="374">
                  <c:v>384.18318484374032</c:v>
                </c:pt>
                <c:pt idx="375">
                  <c:v>384.30038754230054</c:v>
                </c:pt>
                <c:pt idx="376">
                  <c:v>384.2321418732439</c:v>
                </c:pt>
                <c:pt idx="377">
                  <c:v>384.20599835795662</c:v>
                </c:pt>
                <c:pt idx="378">
                  <c:v>384.25521770247866</c:v>
                </c:pt>
                <c:pt idx="379">
                  <c:v>384.28534875446769</c:v>
                </c:pt>
                <c:pt idx="380">
                  <c:v>384.2404707901689</c:v>
                </c:pt>
                <c:pt idx="381">
                  <c:v>384.24233716747329</c:v>
                </c:pt>
                <c:pt idx="382">
                  <c:v>384.23792817948424</c:v>
                </c:pt>
                <c:pt idx="383">
                  <c:v>384.29776080517934</c:v>
                </c:pt>
                <c:pt idx="384">
                  <c:v>384.28603908750347</c:v>
                </c:pt>
                <c:pt idx="385">
                  <c:v>384.16333223321811</c:v>
                </c:pt>
                <c:pt idx="386">
                  <c:v>384.30212104177969</c:v>
                </c:pt>
                <c:pt idx="387">
                  <c:v>384.18384183539541</c:v>
                </c:pt>
                <c:pt idx="388">
                  <c:v>384.22330596012847</c:v>
                </c:pt>
                <c:pt idx="389">
                  <c:v>384.27283638653068</c:v>
                </c:pt>
                <c:pt idx="390">
                  <c:v>384.26275027263029</c:v>
                </c:pt>
                <c:pt idx="391">
                  <c:v>384.25802971272554</c:v>
                </c:pt>
                <c:pt idx="392">
                  <c:v>384.22111584127759</c:v>
                </c:pt>
                <c:pt idx="393">
                  <c:v>384.27398919698965</c:v>
                </c:pt>
                <c:pt idx="394">
                  <c:v>384.29000655752191</c:v>
                </c:pt>
                <c:pt idx="395">
                  <c:v>384.33806532996908</c:v>
                </c:pt>
                <c:pt idx="396">
                  <c:v>384.25520159295036</c:v>
                </c:pt>
                <c:pt idx="397">
                  <c:v>384.35152759847864</c:v>
                </c:pt>
                <c:pt idx="398">
                  <c:v>384.20661472599033</c:v>
                </c:pt>
                <c:pt idx="399">
                  <c:v>384.33742561164132</c:v>
                </c:pt>
                <c:pt idx="400">
                  <c:v>384.29289473687896</c:v>
                </c:pt>
                <c:pt idx="401">
                  <c:v>384.29125010226124</c:v>
                </c:pt>
                <c:pt idx="402">
                  <c:v>384.27888323768894</c:v>
                </c:pt>
                <c:pt idx="403">
                  <c:v>384.31576403873731</c:v>
                </c:pt>
                <c:pt idx="404">
                  <c:v>384.29847300150016</c:v>
                </c:pt>
                <c:pt idx="405">
                  <c:v>384.29624112763094</c:v>
                </c:pt>
                <c:pt idx="406">
                  <c:v>384.28217300106769</c:v>
                </c:pt>
                <c:pt idx="407">
                  <c:v>384.2309191603365</c:v>
                </c:pt>
                <c:pt idx="408">
                  <c:v>384.25413757992033</c:v>
                </c:pt>
                <c:pt idx="409">
                  <c:v>384.27944413382551</c:v>
                </c:pt>
                <c:pt idx="410">
                  <c:v>384.36149997293393</c:v>
                </c:pt>
                <c:pt idx="411">
                  <c:v>384.24855142781695</c:v>
                </c:pt>
                <c:pt idx="412">
                  <c:v>384.33117614368695</c:v>
                </c:pt>
                <c:pt idx="413">
                  <c:v>384.28728904919183</c:v>
                </c:pt>
                <c:pt idx="414">
                  <c:v>384.32393419061964</c:v>
                </c:pt>
                <c:pt idx="415">
                  <c:v>384.23869544193036</c:v>
                </c:pt>
                <c:pt idx="416">
                  <c:v>384.33740777368655</c:v>
                </c:pt>
                <c:pt idx="417">
                  <c:v>384.31262409755686</c:v>
                </c:pt>
                <c:pt idx="418">
                  <c:v>384.26655287773667</c:v>
                </c:pt>
                <c:pt idx="419">
                  <c:v>384.38370834156399</c:v>
                </c:pt>
                <c:pt idx="420">
                  <c:v>384.32273197515167</c:v>
                </c:pt>
                <c:pt idx="421">
                  <c:v>384.31028473004579</c:v>
                </c:pt>
                <c:pt idx="422">
                  <c:v>384.32734681406146</c:v>
                </c:pt>
                <c:pt idx="423">
                  <c:v>384.33719864725356</c:v>
                </c:pt>
                <c:pt idx="424">
                  <c:v>384.34499597499712</c:v>
                </c:pt>
                <c:pt idx="425">
                  <c:v>384.33625636474551</c:v>
                </c:pt>
                <c:pt idx="426">
                  <c:v>384.32215754666447</c:v>
                </c:pt>
                <c:pt idx="427">
                  <c:v>384.34854527362427</c:v>
                </c:pt>
                <c:pt idx="428">
                  <c:v>384.30503168931386</c:v>
                </c:pt>
                <c:pt idx="429">
                  <c:v>384.35771092046792</c:v>
                </c:pt>
                <c:pt idx="430">
                  <c:v>384.37652555032429</c:v>
                </c:pt>
                <c:pt idx="431">
                  <c:v>384.40680104123624</c:v>
                </c:pt>
                <c:pt idx="432">
                  <c:v>384.23291173800664</c:v>
                </c:pt>
                <c:pt idx="433">
                  <c:v>384.26260495968393</c:v>
                </c:pt>
                <c:pt idx="434">
                  <c:v>384.33789501249964</c:v>
                </c:pt>
                <c:pt idx="435">
                  <c:v>384.29467698603145</c:v>
                </c:pt>
                <c:pt idx="436">
                  <c:v>384.27681642820846</c:v>
                </c:pt>
                <c:pt idx="437">
                  <c:v>384.28145456486362</c:v>
                </c:pt>
                <c:pt idx="438">
                  <c:v>384.29537599942569</c:v>
                </c:pt>
                <c:pt idx="439">
                  <c:v>384.26418077203215</c:v>
                </c:pt>
                <c:pt idx="440">
                  <c:v>384.20175478821608</c:v>
                </c:pt>
                <c:pt idx="441">
                  <c:v>384.28726049176731</c:v>
                </c:pt>
                <c:pt idx="442">
                  <c:v>384.26225995751173</c:v>
                </c:pt>
                <c:pt idx="443">
                  <c:v>384.23988312674265</c:v>
                </c:pt>
                <c:pt idx="444">
                  <c:v>384.28334529589199</c:v>
                </c:pt>
                <c:pt idx="445">
                  <c:v>384.24582201701298</c:v>
                </c:pt>
                <c:pt idx="446">
                  <c:v>384.27458798297738</c:v>
                </c:pt>
                <c:pt idx="447">
                  <c:v>384.26752713633567</c:v>
                </c:pt>
                <c:pt idx="448">
                  <c:v>384.25189793755055</c:v>
                </c:pt>
                <c:pt idx="449">
                  <c:v>384.17741892109694</c:v>
                </c:pt>
                <c:pt idx="450">
                  <c:v>384.21788184195407</c:v>
                </c:pt>
                <c:pt idx="451">
                  <c:v>384.30435137809923</c:v>
                </c:pt>
                <c:pt idx="452">
                  <c:v>384.35763072539208</c:v>
                </c:pt>
                <c:pt idx="453">
                  <c:v>384.30469152883745</c:v>
                </c:pt>
                <c:pt idx="454">
                  <c:v>384.31665244833869</c:v>
                </c:pt>
                <c:pt idx="455">
                  <c:v>384.32231765545322</c:v>
                </c:pt>
                <c:pt idx="456">
                  <c:v>384.32902753481847</c:v>
                </c:pt>
                <c:pt idx="457">
                  <c:v>384.25618826347193</c:v>
                </c:pt>
                <c:pt idx="458">
                  <c:v>384.28105599999623</c:v>
                </c:pt>
                <c:pt idx="459">
                  <c:v>384.23295778328759</c:v>
                </c:pt>
                <c:pt idx="460">
                  <c:v>384.29085581332282</c:v>
                </c:pt>
                <c:pt idx="461">
                  <c:v>384.31655520303724</c:v>
                </c:pt>
                <c:pt idx="462">
                  <c:v>384.23438302998466</c:v>
                </c:pt>
                <c:pt idx="463">
                  <c:v>384.33681408072925</c:v>
                </c:pt>
                <c:pt idx="464">
                  <c:v>384.21706027430662</c:v>
                </c:pt>
                <c:pt idx="465">
                  <c:v>384.29468289896107</c:v>
                </c:pt>
                <c:pt idx="466">
                  <c:v>384.28023046933225</c:v>
                </c:pt>
                <c:pt idx="467">
                  <c:v>384.2743334079081</c:v>
                </c:pt>
                <c:pt idx="468">
                  <c:v>384.29007899635729</c:v>
                </c:pt>
                <c:pt idx="469">
                  <c:v>384.30972550775164</c:v>
                </c:pt>
                <c:pt idx="470">
                  <c:v>384.30255893233425</c:v>
                </c:pt>
                <c:pt idx="471">
                  <c:v>384.29673127381625</c:v>
                </c:pt>
                <c:pt idx="472">
                  <c:v>384.35396180843878</c:v>
                </c:pt>
                <c:pt idx="473">
                  <c:v>384.25436732749131</c:v>
                </c:pt>
                <c:pt idx="474">
                  <c:v>384.2600219837484</c:v>
                </c:pt>
                <c:pt idx="475">
                  <c:v>384.34705639042738</c:v>
                </c:pt>
                <c:pt idx="476">
                  <c:v>384.29742512050086</c:v>
                </c:pt>
                <c:pt idx="477">
                  <c:v>384.33293546416394</c:v>
                </c:pt>
                <c:pt idx="478">
                  <c:v>384.277570437382</c:v>
                </c:pt>
                <c:pt idx="479">
                  <c:v>384.31088323966463</c:v>
                </c:pt>
                <c:pt idx="480">
                  <c:v>384.31903860055871</c:v>
                </c:pt>
                <c:pt idx="481">
                  <c:v>384.22321494257716</c:v>
                </c:pt>
                <c:pt idx="482">
                  <c:v>384.3038443959544</c:v>
                </c:pt>
                <c:pt idx="483">
                  <c:v>384.32560975492396</c:v>
                </c:pt>
                <c:pt idx="484">
                  <c:v>384.22658429588824</c:v>
                </c:pt>
                <c:pt idx="485">
                  <c:v>384.36101018058525</c:v>
                </c:pt>
                <c:pt idx="486">
                  <c:v>384.32715832606226</c:v>
                </c:pt>
                <c:pt idx="487">
                  <c:v>384.37269143837358</c:v>
                </c:pt>
                <c:pt idx="488">
                  <c:v>384.31879967266144</c:v>
                </c:pt>
                <c:pt idx="489">
                  <c:v>384.29312083275465</c:v>
                </c:pt>
                <c:pt idx="490">
                  <c:v>384.28148747291749</c:v>
                </c:pt>
                <c:pt idx="491">
                  <c:v>384.36308148593201</c:v>
                </c:pt>
                <c:pt idx="492">
                  <c:v>384.28248791405002</c:v>
                </c:pt>
                <c:pt idx="493">
                  <c:v>384.36628983784652</c:v>
                </c:pt>
                <c:pt idx="494">
                  <c:v>384.39682960677573</c:v>
                </c:pt>
                <c:pt idx="495">
                  <c:v>384.23605512656729</c:v>
                </c:pt>
                <c:pt idx="496">
                  <c:v>384.33104081547924</c:v>
                </c:pt>
                <c:pt idx="497">
                  <c:v>384.29455871393657</c:v>
                </c:pt>
                <c:pt idx="498">
                  <c:v>384.31095123251293</c:v>
                </c:pt>
                <c:pt idx="499">
                  <c:v>384.31257259194757</c:v>
                </c:pt>
                <c:pt idx="500">
                  <c:v>384.36427027910088</c:v>
                </c:pt>
                <c:pt idx="501">
                  <c:v>384.37800772454034</c:v>
                </c:pt>
                <c:pt idx="502">
                  <c:v>384.25430321175872</c:v>
                </c:pt>
                <c:pt idx="503">
                  <c:v>384.30467783793688</c:v>
                </c:pt>
                <c:pt idx="504">
                  <c:v>384.37218170107025</c:v>
                </c:pt>
                <c:pt idx="505">
                  <c:v>384.31926898731672</c:v>
                </c:pt>
                <c:pt idx="506">
                  <c:v>384.42104836625879</c:v>
                </c:pt>
                <c:pt idx="507">
                  <c:v>384.23849273461423</c:v>
                </c:pt>
                <c:pt idx="508">
                  <c:v>384.37128542563522</c:v>
                </c:pt>
                <c:pt idx="509">
                  <c:v>384.33407322917469</c:v>
                </c:pt>
                <c:pt idx="510">
                  <c:v>384.31080121966448</c:v>
                </c:pt>
                <c:pt idx="511">
                  <c:v>384.37470373418347</c:v>
                </c:pt>
                <c:pt idx="512">
                  <c:v>384.39341487408723</c:v>
                </c:pt>
                <c:pt idx="513">
                  <c:v>384.37881890211395</c:v>
                </c:pt>
                <c:pt idx="514">
                  <c:v>384.33460081508701</c:v>
                </c:pt>
                <c:pt idx="515">
                  <c:v>384.34380562354903</c:v>
                </c:pt>
                <c:pt idx="516">
                  <c:v>384.30941132881685</c:v>
                </c:pt>
                <c:pt idx="517">
                  <c:v>384.29287157037709</c:v>
                </c:pt>
                <c:pt idx="518">
                  <c:v>384.36501466690333</c:v>
                </c:pt>
                <c:pt idx="519">
                  <c:v>384.27029954352656</c:v>
                </c:pt>
                <c:pt idx="520">
                  <c:v>384.27795820586698</c:v>
                </c:pt>
                <c:pt idx="521">
                  <c:v>384.41028335875257</c:v>
                </c:pt>
                <c:pt idx="522">
                  <c:v>384.38392377851699</c:v>
                </c:pt>
                <c:pt idx="523">
                  <c:v>384.26220350475432</c:v>
                </c:pt>
                <c:pt idx="524">
                  <c:v>384.37576385223309</c:v>
                </c:pt>
                <c:pt idx="525">
                  <c:v>384.28499642167003</c:v>
                </c:pt>
                <c:pt idx="526">
                  <c:v>384.32591298137993</c:v>
                </c:pt>
                <c:pt idx="527">
                  <c:v>384.34504966157181</c:v>
                </c:pt>
                <c:pt idx="528">
                  <c:v>384.35248081912391</c:v>
                </c:pt>
                <c:pt idx="529">
                  <c:v>384.31386373018131</c:v>
                </c:pt>
                <c:pt idx="530">
                  <c:v>384.38771396689918</c:v>
                </c:pt>
                <c:pt idx="531">
                  <c:v>384.28919148777703</c:v>
                </c:pt>
                <c:pt idx="532">
                  <c:v>384.26797655687869</c:v>
                </c:pt>
                <c:pt idx="533">
                  <c:v>384.35721185311468</c:v>
                </c:pt>
                <c:pt idx="534">
                  <c:v>384.27786568245608</c:v>
                </c:pt>
                <c:pt idx="535">
                  <c:v>384.39103938210451</c:v>
                </c:pt>
                <c:pt idx="536">
                  <c:v>384.3992442112679</c:v>
                </c:pt>
                <c:pt idx="537">
                  <c:v>384.39644837797238</c:v>
                </c:pt>
                <c:pt idx="538">
                  <c:v>384.35477812791032</c:v>
                </c:pt>
                <c:pt idx="539">
                  <c:v>384.39595200803626</c:v>
                </c:pt>
                <c:pt idx="540">
                  <c:v>384.40855848576996</c:v>
                </c:pt>
                <c:pt idx="541">
                  <c:v>384.35608987472432</c:v>
                </c:pt>
                <c:pt idx="542">
                  <c:v>384.42034178588625</c:v>
                </c:pt>
                <c:pt idx="543">
                  <c:v>384.34160150894246</c:v>
                </c:pt>
                <c:pt idx="544">
                  <c:v>384.45472021413218</c:v>
                </c:pt>
                <c:pt idx="545">
                  <c:v>384.38861792721838</c:v>
                </c:pt>
                <c:pt idx="546">
                  <c:v>384.33797656255513</c:v>
                </c:pt>
                <c:pt idx="547">
                  <c:v>384.32885895331225</c:v>
                </c:pt>
                <c:pt idx="548">
                  <c:v>384.36441601147112</c:v>
                </c:pt>
                <c:pt idx="549">
                  <c:v>384.29470395270039</c:v>
                </c:pt>
                <c:pt idx="550">
                  <c:v>384.33625961701529</c:v>
                </c:pt>
                <c:pt idx="551">
                  <c:v>384.34952416350336</c:v>
                </c:pt>
                <c:pt idx="552">
                  <c:v>384.40891773921823</c:v>
                </c:pt>
                <c:pt idx="553">
                  <c:v>384.41066339089701</c:v>
                </c:pt>
                <c:pt idx="554">
                  <c:v>384.37404115146711</c:v>
                </c:pt>
                <c:pt idx="555">
                  <c:v>384.42023586370959</c:v>
                </c:pt>
                <c:pt idx="556">
                  <c:v>384.33990638422586</c:v>
                </c:pt>
                <c:pt idx="557">
                  <c:v>384.37726620727199</c:v>
                </c:pt>
                <c:pt idx="558">
                  <c:v>384.39243924800519</c:v>
                </c:pt>
                <c:pt idx="559">
                  <c:v>384.27025189128386</c:v>
                </c:pt>
                <c:pt idx="560">
                  <c:v>384.40379892360829</c:v>
                </c:pt>
                <c:pt idx="561">
                  <c:v>384.33131401940199</c:v>
                </c:pt>
                <c:pt idx="562">
                  <c:v>384.32862768484324</c:v>
                </c:pt>
                <c:pt idx="563">
                  <c:v>384.32403579874875</c:v>
                </c:pt>
                <c:pt idx="564">
                  <c:v>384.35084551350241</c:v>
                </c:pt>
                <c:pt idx="565">
                  <c:v>384.33985636541291</c:v>
                </c:pt>
                <c:pt idx="566">
                  <c:v>384.35304163980805</c:v>
                </c:pt>
                <c:pt idx="567">
                  <c:v>384.36482571489938</c:v>
                </c:pt>
                <c:pt idx="568">
                  <c:v>384.4491649237678</c:v>
                </c:pt>
                <c:pt idx="569">
                  <c:v>384.37281942058365</c:v>
                </c:pt>
                <c:pt idx="570">
                  <c:v>384.3905007657317</c:v>
                </c:pt>
                <c:pt idx="571">
                  <c:v>384.38512952769457</c:v>
                </c:pt>
                <c:pt idx="572">
                  <c:v>384.30061643806425</c:v>
                </c:pt>
                <c:pt idx="573">
                  <c:v>384.30156424197514</c:v>
                </c:pt>
                <c:pt idx="574">
                  <c:v>384.30578158304428</c:v>
                </c:pt>
                <c:pt idx="575">
                  <c:v>384.40415923581395</c:v>
                </c:pt>
                <c:pt idx="576">
                  <c:v>384.30970751731058</c:v>
                </c:pt>
                <c:pt idx="577">
                  <c:v>384.33384657216294</c:v>
                </c:pt>
                <c:pt idx="578">
                  <c:v>384.35116879877199</c:v>
                </c:pt>
                <c:pt idx="579">
                  <c:v>384.33412044594127</c:v>
                </c:pt>
                <c:pt idx="580">
                  <c:v>384.33137112096995</c:v>
                </c:pt>
                <c:pt idx="581">
                  <c:v>384.36615862307724</c:v>
                </c:pt>
                <c:pt idx="582">
                  <c:v>384.35879681783132</c:v>
                </c:pt>
                <c:pt idx="583">
                  <c:v>384.31998267768211</c:v>
                </c:pt>
                <c:pt idx="584">
                  <c:v>384.39130067827557</c:v>
                </c:pt>
                <c:pt idx="585">
                  <c:v>384.34159842066259</c:v>
                </c:pt>
                <c:pt idx="586">
                  <c:v>384.27744991754764</c:v>
                </c:pt>
                <c:pt idx="587">
                  <c:v>384.40046382544188</c:v>
                </c:pt>
                <c:pt idx="588">
                  <c:v>384.33714798048896</c:v>
                </c:pt>
                <c:pt idx="589">
                  <c:v>384.34298261566778</c:v>
                </c:pt>
                <c:pt idx="590">
                  <c:v>384.43260506718605</c:v>
                </c:pt>
                <c:pt idx="591">
                  <c:v>384.48011212235065</c:v>
                </c:pt>
                <c:pt idx="592">
                  <c:v>384.35017457361556</c:v>
                </c:pt>
                <c:pt idx="593">
                  <c:v>384.42056182934971</c:v>
                </c:pt>
                <c:pt idx="594">
                  <c:v>384.40013835758265</c:v>
                </c:pt>
                <c:pt idx="595">
                  <c:v>384.30278834969374</c:v>
                </c:pt>
                <c:pt idx="596">
                  <c:v>384.39942739113638</c:v>
                </c:pt>
                <c:pt idx="597">
                  <c:v>384.37143921998029</c:v>
                </c:pt>
                <c:pt idx="598">
                  <c:v>384.43348226516139</c:v>
                </c:pt>
                <c:pt idx="599">
                  <c:v>384.40442857581434</c:v>
                </c:pt>
                <c:pt idx="600">
                  <c:v>384.39590295845829</c:v>
                </c:pt>
                <c:pt idx="601">
                  <c:v>384.35274437562157</c:v>
                </c:pt>
                <c:pt idx="602">
                  <c:v>384.45441540343916</c:v>
                </c:pt>
                <c:pt idx="603">
                  <c:v>384.3250306043289</c:v>
                </c:pt>
                <c:pt idx="604">
                  <c:v>384.35551951488083</c:v>
                </c:pt>
                <c:pt idx="605">
                  <c:v>384.3925745197065</c:v>
                </c:pt>
                <c:pt idx="606">
                  <c:v>384.41577511398913</c:v>
                </c:pt>
                <c:pt idx="607">
                  <c:v>384.34215847647181</c:v>
                </c:pt>
                <c:pt idx="608">
                  <c:v>384.40387742625325</c:v>
                </c:pt>
                <c:pt idx="609">
                  <c:v>384.36393573378717</c:v>
                </c:pt>
                <c:pt idx="610">
                  <c:v>384.41284619625401</c:v>
                </c:pt>
                <c:pt idx="611">
                  <c:v>384.34601273215674</c:v>
                </c:pt>
                <c:pt idx="612">
                  <c:v>384.44104853719529</c:v>
                </c:pt>
                <c:pt idx="613">
                  <c:v>384.40809077412024</c:v>
                </c:pt>
                <c:pt idx="614">
                  <c:v>384.41360252019621</c:v>
                </c:pt>
                <c:pt idx="615">
                  <c:v>384.34888300986444</c:v>
                </c:pt>
                <c:pt idx="616">
                  <c:v>384.35691653199899</c:v>
                </c:pt>
                <c:pt idx="617">
                  <c:v>384.36031048254824</c:v>
                </c:pt>
                <c:pt idx="618">
                  <c:v>384.47311005405351</c:v>
                </c:pt>
                <c:pt idx="619">
                  <c:v>384.46739309208829</c:v>
                </c:pt>
                <c:pt idx="620">
                  <c:v>384.45307276911319</c:v>
                </c:pt>
                <c:pt idx="621">
                  <c:v>384.36235064186201</c:v>
                </c:pt>
                <c:pt idx="622">
                  <c:v>384.43580286485934</c:v>
                </c:pt>
                <c:pt idx="623">
                  <c:v>384.43497145276223</c:v>
                </c:pt>
                <c:pt idx="624">
                  <c:v>384.35230406448494</c:v>
                </c:pt>
                <c:pt idx="625">
                  <c:v>384.36939586352707</c:v>
                </c:pt>
                <c:pt idx="626">
                  <c:v>384.44169861830244</c:v>
                </c:pt>
                <c:pt idx="627">
                  <c:v>384.41763675838826</c:v>
                </c:pt>
                <c:pt idx="628">
                  <c:v>384.48737373124675</c:v>
                </c:pt>
                <c:pt idx="629">
                  <c:v>384.31040967172402</c:v>
                </c:pt>
                <c:pt idx="630">
                  <c:v>384.31372310061266</c:v>
                </c:pt>
                <c:pt idx="631">
                  <c:v>384.48319234252483</c:v>
                </c:pt>
                <c:pt idx="632">
                  <c:v>384.4719200325755</c:v>
                </c:pt>
                <c:pt idx="633">
                  <c:v>384.3555267801089</c:v>
                </c:pt>
                <c:pt idx="634">
                  <c:v>384.42542344634228</c:v>
                </c:pt>
                <c:pt idx="635">
                  <c:v>384.37366414394432</c:v>
                </c:pt>
                <c:pt idx="636">
                  <c:v>384.40826593934145</c:v>
                </c:pt>
                <c:pt idx="637">
                  <c:v>384.41892832713461</c:v>
                </c:pt>
                <c:pt idx="638">
                  <c:v>384.41344900181309</c:v>
                </c:pt>
                <c:pt idx="639">
                  <c:v>384.38699169719951</c:v>
                </c:pt>
                <c:pt idx="640">
                  <c:v>384.30842115334741</c:v>
                </c:pt>
                <c:pt idx="641">
                  <c:v>384.38021975037407</c:v>
                </c:pt>
                <c:pt idx="642">
                  <c:v>384.3995805902141</c:v>
                </c:pt>
                <c:pt idx="643">
                  <c:v>384.35143528648166</c:v>
                </c:pt>
                <c:pt idx="644">
                  <c:v>384.34823211817195</c:v>
                </c:pt>
                <c:pt idx="645">
                  <c:v>384.30356479572782</c:v>
                </c:pt>
                <c:pt idx="646">
                  <c:v>384.43930894108303</c:v>
                </c:pt>
                <c:pt idx="647">
                  <c:v>384.45539540551755</c:v>
                </c:pt>
                <c:pt idx="648">
                  <c:v>384.32717601041855</c:v>
                </c:pt>
                <c:pt idx="649">
                  <c:v>384.41682442794422</c:v>
                </c:pt>
                <c:pt idx="650">
                  <c:v>384.40161115820297</c:v>
                </c:pt>
                <c:pt idx="651">
                  <c:v>384.39776646197777</c:v>
                </c:pt>
                <c:pt idx="652">
                  <c:v>384.36000931659311</c:v>
                </c:pt>
                <c:pt idx="653">
                  <c:v>384.47449406541989</c:v>
                </c:pt>
                <c:pt idx="654">
                  <c:v>384.34966398757967</c:v>
                </c:pt>
                <c:pt idx="655">
                  <c:v>384.44427251072165</c:v>
                </c:pt>
                <c:pt idx="656">
                  <c:v>384.37911072310533</c:v>
                </c:pt>
                <c:pt idx="657">
                  <c:v>384.43784754002559</c:v>
                </c:pt>
                <c:pt idx="658">
                  <c:v>384.38987707017696</c:v>
                </c:pt>
                <c:pt idx="659">
                  <c:v>384.34456496038632</c:v>
                </c:pt>
                <c:pt idx="660">
                  <c:v>384.38320703846307</c:v>
                </c:pt>
                <c:pt idx="661">
                  <c:v>384.45233888207196</c:v>
                </c:pt>
                <c:pt idx="662">
                  <c:v>384.36105528090951</c:v>
                </c:pt>
                <c:pt idx="663">
                  <c:v>384.40702406032597</c:v>
                </c:pt>
                <c:pt idx="664">
                  <c:v>384.39570561256835</c:v>
                </c:pt>
                <c:pt idx="665">
                  <c:v>384.39808876846365</c:v>
                </c:pt>
                <c:pt idx="666">
                  <c:v>384.4436400120627</c:v>
                </c:pt>
                <c:pt idx="667">
                  <c:v>384.43286883736232</c:v>
                </c:pt>
                <c:pt idx="668">
                  <c:v>384.33097601920826</c:v>
                </c:pt>
                <c:pt idx="669">
                  <c:v>384.41386224120629</c:v>
                </c:pt>
                <c:pt idx="670">
                  <c:v>384.43729807536289</c:v>
                </c:pt>
                <c:pt idx="671">
                  <c:v>384.38926178738171</c:v>
                </c:pt>
                <c:pt idx="672">
                  <c:v>384.38382058566941</c:v>
                </c:pt>
                <c:pt idx="673">
                  <c:v>384.37486009933514</c:v>
                </c:pt>
                <c:pt idx="674">
                  <c:v>384.43778360407964</c:v>
                </c:pt>
                <c:pt idx="675">
                  <c:v>384.3988331290023</c:v>
                </c:pt>
                <c:pt idx="676">
                  <c:v>384.39847425418253</c:v>
                </c:pt>
                <c:pt idx="677">
                  <c:v>384.37885756271027</c:v>
                </c:pt>
                <c:pt idx="678">
                  <c:v>384.40350905008074</c:v>
                </c:pt>
                <c:pt idx="679">
                  <c:v>384.35430125822944</c:v>
                </c:pt>
                <c:pt idx="680">
                  <c:v>384.39549280002421</c:v>
                </c:pt>
                <c:pt idx="681">
                  <c:v>384.37259787462409</c:v>
                </c:pt>
                <c:pt idx="682">
                  <c:v>384.39760411095386</c:v>
                </c:pt>
                <c:pt idx="683">
                  <c:v>384.3974706048985</c:v>
                </c:pt>
                <c:pt idx="684">
                  <c:v>384.42179328195363</c:v>
                </c:pt>
                <c:pt idx="685">
                  <c:v>384.36805932997783</c:v>
                </c:pt>
                <c:pt idx="686">
                  <c:v>384.45086823966773</c:v>
                </c:pt>
                <c:pt idx="687">
                  <c:v>384.31212098074451</c:v>
                </c:pt>
                <c:pt idx="688">
                  <c:v>384.40302596694124</c:v>
                </c:pt>
                <c:pt idx="689">
                  <c:v>384.46675200918395</c:v>
                </c:pt>
                <c:pt idx="690">
                  <c:v>384.37945870692499</c:v>
                </c:pt>
                <c:pt idx="691">
                  <c:v>384.33383216274234</c:v>
                </c:pt>
                <c:pt idx="692">
                  <c:v>384.51852900246149</c:v>
                </c:pt>
                <c:pt idx="693">
                  <c:v>384.34484551462242</c:v>
                </c:pt>
                <c:pt idx="694">
                  <c:v>384.3379419002618</c:v>
                </c:pt>
                <c:pt idx="695">
                  <c:v>384.40366782978202</c:v>
                </c:pt>
                <c:pt idx="696">
                  <c:v>384.36933383019925</c:v>
                </c:pt>
                <c:pt idx="697">
                  <c:v>384.39686480280284</c:v>
                </c:pt>
                <c:pt idx="698">
                  <c:v>384.41222308522367</c:v>
                </c:pt>
                <c:pt idx="699">
                  <c:v>384.40500035660824</c:v>
                </c:pt>
                <c:pt idx="700">
                  <c:v>384.34549084364636</c:v>
                </c:pt>
                <c:pt idx="701">
                  <c:v>384.55267907507266</c:v>
                </c:pt>
                <c:pt idx="702">
                  <c:v>384.38076871564795</c:v>
                </c:pt>
                <c:pt idx="703">
                  <c:v>384.35839039705172</c:v>
                </c:pt>
                <c:pt idx="704">
                  <c:v>384.40556411571072</c:v>
                </c:pt>
                <c:pt idx="705">
                  <c:v>384.33649761978796</c:v>
                </c:pt>
                <c:pt idx="706">
                  <c:v>384.41531721851192</c:v>
                </c:pt>
                <c:pt idx="707">
                  <c:v>384.36990014868326</c:v>
                </c:pt>
                <c:pt idx="708">
                  <c:v>384.33307124375631</c:v>
                </c:pt>
                <c:pt idx="709">
                  <c:v>384.31929711096058</c:v>
                </c:pt>
                <c:pt idx="710">
                  <c:v>384.38915534032645</c:v>
                </c:pt>
                <c:pt idx="711">
                  <c:v>384.36943167189781</c:v>
                </c:pt>
                <c:pt idx="712">
                  <c:v>384.44154010242875</c:v>
                </c:pt>
                <c:pt idx="713">
                  <c:v>384.30546918266378</c:v>
                </c:pt>
                <c:pt idx="714">
                  <c:v>384.3362601177538</c:v>
                </c:pt>
                <c:pt idx="715">
                  <c:v>384.36742237221455</c:v>
                </c:pt>
                <c:pt idx="716">
                  <c:v>384.39311289450853</c:v>
                </c:pt>
                <c:pt idx="717">
                  <c:v>384.34865989520267</c:v>
                </c:pt>
                <c:pt idx="718">
                  <c:v>384.36300175493648</c:v>
                </c:pt>
                <c:pt idx="719">
                  <c:v>384.30970316772385</c:v>
                </c:pt>
                <c:pt idx="720">
                  <c:v>384.34239613962546</c:v>
                </c:pt>
                <c:pt idx="721">
                  <c:v>384.38419223758399</c:v>
                </c:pt>
                <c:pt idx="722">
                  <c:v>384.37871513607695</c:v>
                </c:pt>
                <c:pt idx="723">
                  <c:v>384.39954774532765</c:v>
                </c:pt>
                <c:pt idx="724">
                  <c:v>384.36018991757498</c:v>
                </c:pt>
                <c:pt idx="725">
                  <c:v>384.27525435740893</c:v>
                </c:pt>
                <c:pt idx="726">
                  <c:v>384.31634566409343</c:v>
                </c:pt>
                <c:pt idx="727">
                  <c:v>384.23805176783458</c:v>
                </c:pt>
                <c:pt idx="728">
                  <c:v>384.34834940451157</c:v>
                </c:pt>
                <c:pt idx="729">
                  <c:v>384.37038733952903</c:v>
                </c:pt>
                <c:pt idx="730">
                  <c:v>384.327789117485</c:v>
                </c:pt>
                <c:pt idx="731">
                  <c:v>384.32284149771908</c:v>
                </c:pt>
                <c:pt idx="732">
                  <c:v>384.3767918097999</c:v>
                </c:pt>
                <c:pt idx="733">
                  <c:v>384.33707024539763</c:v>
                </c:pt>
                <c:pt idx="734">
                  <c:v>384.34436279813701</c:v>
                </c:pt>
                <c:pt idx="735">
                  <c:v>384.32705486755293</c:v>
                </c:pt>
                <c:pt idx="736">
                  <c:v>384.40523284579689</c:v>
                </c:pt>
                <c:pt idx="737">
                  <c:v>384.31921576423093</c:v>
                </c:pt>
                <c:pt idx="738">
                  <c:v>384.35408937184235</c:v>
                </c:pt>
                <c:pt idx="739">
                  <c:v>384.37157787143929</c:v>
                </c:pt>
                <c:pt idx="740">
                  <c:v>384.29278909068643</c:v>
                </c:pt>
                <c:pt idx="741">
                  <c:v>384.36054993192198</c:v>
                </c:pt>
                <c:pt idx="742">
                  <c:v>384.40185328367664</c:v>
                </c:pt>
                <c:pt idx="743">
                  <c:v>384.38488276659575</c:v>
                </c:pt>
                <c:pt idx="744">
                  <c:v>384.30492554476916</c:v>
                </c:pt>
                <c:pt idx="745">
                  <c:v>384.38540267681282</c:v>
                </c:pt>
                <c:pt idx="746">
                  <c:v>384.3233303685484</c:v>
                </c:pt>
                <c:pt idx="747">
                  <c:v>384.27375058424724</c:v>
                </c:pt>
                <c:pt idx="748">
                  <c:v>384.38932187770342</c:v>
                </c:pt>
                <c:pt idx="749">
                  <c:v>384.29733102831369</c:v>
                </c:pt>
                <c:pt idx="750">
                  <c:v>384.35790271086768</c:v>
                </c:pt>
                <c:pt idx="751">
                  <c:v>384.38959187613489</c:v>
                </c:pt>
                <c:pt idx="752">
                  <c:v>384.33829537452965</c:v>
                </c:pt>
                <c:pt idx="753">
                  <c:v>384.41901364359069</c:v>
                </c:pt>
                <c:pt idx="754">
                  <c:v>384.34978018844782</c:v>
                </c:pt>
                <c:pt idx="755">
                  <c:v>384.42027880977543</c:v>
                </c:pt>
                <c:pt idx="756">
                  <c:v>384.31192147655622</c:v>
                </c:pt>
                <c:pt idx="757">
                  <c:v>384.30859444875745</c:v>
                </c:pt>
                <c:pt idx="758">
                  <c:v>384.35455102729469</c:v>
                </c:pt>
                <c:pt idx="759">
                  <c:v>384.30124386349371</c:v>
                </c:pt>
                <c:pt idx="760">
                  <c:v>384.33684454999394</c:v>
                </c:pt>
                <c:pt idx="761">
                  <c:v>384.42565347511504</c:v>
                </c:pt>
                <c:pt idx="762">
                  <c:v>384.44565080615172</c:v>
                </c:pt>
                <c:pt idx="763">
                  <c:v>384.35190575908911</c:v>
                </c:pt>
                <c:pt idx="764">
                  <c:v>384.45353849934673</c:v>
                </c:pt>
                <c:pt idx="765">
                  <c:v>384.34596014606387</c:v>
                </c:pt>
                <c:pt idx="766">
                  <c:v>384.34423748385478</c:v>
                </c:pt>
                <c:pt idx="767">
                  <c:v>384.36877502652675</c:v>
                </c:pt>
                <c:pt idx="768">
                  <c:v>384.36078404666426</c:v>
                </c:pt>
                <c:pt idx="769">
                  <c:v>384.32021432475591</c:v>
                </c:pt>
                <c:pt idx="770">
                  <c:v>384.37833162816639</c:v>
                </c:pt>
                <c:pt idx="771">
                  <c:v>384.44074960812873</c:v>
                </c:pt>
                <c:pt idx="772">
                  <c:v>384.34236664918734</c:v>
                </c:pt>
                <c:pt idx="773">
                  <c:v>384.34327652316915</c:v>
                </c:pt>
                <c:pt idx="774">
                  <c:v>384.35897182610574</c:v>
                </c:pt>
                <c:pt idx="775">
                  <c:v>384.43124629990143</c:v>
                </c:pt>
                <c:pt idx="776">
                  <c:v>384.37076418538902</c:v>
                </c:pt>
                <c:pt idx="777">
                  <c:v>384.28218549807843</c:v>
                </c:pt>
                <c:pt idx="778">
                  <c:v>384.32438471013751</c:v>
                </c:pt>
                <c:pt idx="779">
                  <c:v>384.43697883351899</c:v>
                </c:pt>
                <c:pt idx="780">
                  <c:v>384.33027537542631</c:v>
                </c:pt>
                <c:pt idx="781">
                  <c:v>384.33815633883569</c:v>
                </c:pt>
                <c:pt idx="782">
                  <c:v>384.44171884640485</c:v>
                </c:pt>
                <c:pt idx="783">
                  <c:v>384.35376843376207</c:v>
                </c:pt>
                <c:pt idx="784">
                  <c:v>384.41751608724798</c:v>
                </c:pt>
                <c:pt idx="785">
                  <c:v>384.24494353410114</c:v>
                </c:pt>
                <c:pt idx="786">
                  <c:v>384.31680904918369</c:v>
                </c:pt>
                <c:pt idx="787">
                  <c:v>384.32508875469455</c:v>
                </c:pt>
                <c:pt idx="788">
                  <c:v>384.4838571344813</c:v>
                </c:pt>
                <c:pt idx="789">
                  <c:v>384.37089562363934</c:v>
                </c:pt>
                <c:pt idx="790">
                  <c:v>384.3698800608372</c:v>
                </c:pt>
                <c:pt idx="791">
                  <c:v>384.36861939405372</c:v>
                </c:pt>
                <c:pt idx="792">
                  <c:v>384.23378664084328</c:v>
                </c:pt>
                <c:pt idx="793">
                  <c:v>384.44978435914447</c:v>
                </c:pt>
                <c:pt idx="794">
                  <c:v>384.44066140081532</c:v>
                </c:pt>
                <c:pt idx="795">
                  <c:v>384.28375094466645</c:v>
                </c:pt>
                <c:pt idx="796">
                  <c:v>384.36891754626765</c:v>
                </c:pt>
                <c:pt idx="797">
                  <c:v>384.39972856494467</c:v>
                </c:pt>
                <c:pt idx="798">
                  <c:v>384.37415965887419</c:v>
                </c:pt>
                <c:pt idx="799">
                  <c:v>384.35022184142832</c:v>
                </c:pt>
                <c:pt idx="800">
                  <c:v>384.44293691113626</c:v>
                </c:pt>
                <c:pt idx="801">
                  <c:v>384.41980358184196</c:v>
                </c:pt>
                <c:pt idx="802">
                  <c:v>384.3863879089692</c:v>
                </c:pt>
                <c:pt idx="803">
                  <c:v>384.42091623651476</c:v>
                </c:pt>
                <c:pt idx="804">
                  <c:v>384.32712477107918</c:v>
                </c:pt>
                <c:pt idx="805">
                  <c:v>384.41035728470263</c:v>
                </c:pt>
                <c:pt idx="806">
                  <c:v>384.41302497832169</c:v>
                </c:pt>
                <c:pt idx="807">
                  <c:v>384.41008118714001</c:v>
                </c:pt>
                <c:pt idx="808">
                  <c:v>384.39732548372837</c:v>
                </c:pt>
                <c:pt idx="809">
                  <c:v>384.37840643328963</c:v>
                </c:pt>
                <c:pt idx="810">
                  <c:v>384.38817636148309</c:v>
                </c:pt>
                <c:pt idx="811">
                  <c:v>384.38400349977002</c:v>
                </c:pt>
                <c:pt idx="812">
                  <c:v>384.37295449660917</c:v>
                </c:pt>
                <c:pt idx="813">
                  <c:v>384.45976399464831</c:v>
                </c:pt>
                <c:pt idx="814">
                  <c:v>384.3740925666346</c:v>
                </c:pt>
                <c:pt idx="815">
                  <c:v>384.44567994759387</c:v>
                </c:pt>
                <c:pt idx="816">
                  <c:v>384.36901742752764</c:v>
                </c:pt>
                <c:pt idx="817">
                  <c:v>384.38466465731148</c:v>
                </c:pt>
                <c:pt idx="818">
                  <c:v>384.38188772578701</c:v>
                </c:pt>
                <c:pt idx="819">
                  <c:v>384.33148132147426</c:v>
                </c:pt>
                <c:pt idx="820">
                  <c:v>384.27092289729893</c:v>
                </c:pt>
                <c:pt idx="821">
                  <c:v>384.47098031119896</c:v>
                </c:pt>
                <c:pt idx="822">
                  <c:v>384.40681567244167</c:v>
                </c:pt>
                <c:pt idx="823">
                  <c:v>384.43149967344266</c:v>
                </c:pt>
                <c:pt idx="824">
                  <c:v>384.38963187089985</c:v>
                </c:pt>
                <c:pt idx="825">
                  <c:v>384.45366171993902</c:v>
                </c:pt>
                <c:pt idx="826">
                  <c:v>384.37094020476445</c:v>
                </c:pt>
                <c:pt idx="827">
                  <c:v>384.46301692189388</c:v>
                </c:pt>
                <c:pt idx="828">
                  <c:v>384.34046454613997</c:v>
                </c:pt>
                <c:pt idx="829">
                  <c:v>384.30361247547529</c:v>
                </c:pt>
                <c:pt idx="830">
                  <c:v>384.42153976024491</c:v>
                </c:pt>
                <c:pt idx="831">
                  <c:v>384.42453172530026</c:v>
                </c:pt>
                <c:pt idx="832">
                  <c:v>384.44934391086281</c:v>
                </c:pt>
                <c:pt idx="833">
                  <c:v>384.38327267910489</c:v>
                </c:pt>
                <c:pt idx="834">
                  <c:v>384.29775762855849</c:v>
                </c:pt>
                <c:pt idx="835">
                  <c:v>384.41783617068529</c:v>
                </c:pt>
                <c:pt idx="836">
                  <c:v>384.49999897130027</c:v>
                </c:pt>
                <c:pt idx="837">
                  <c:v>384.37366644431108</c:v>
                </c:pt>
                <c:pt idx="838">
                  <c:v>384.42128667660324</c:v>
                </c:pt>
                <c:pt idx="839">
                  <c:v>384.42643792645003</c:v>
                </c:pt>
                <c:pt idx="840">
                  <c:v>384.3177996180595</c:v>
                </c:pt>
                <c:pt idx="841">
                  <c:v>384.40666910576908</c:v>
                </c:pt>
                <c:pt idx="842">
                  <c:v>384.34293416224398</c:v>
                </c:pt>
                <c:pt idx="843">
                  <c:v>384.34282817238272</c:v>
                </c:pt>
                <c:pt idx="844">
                  <c:v>384.47416069689388</c:v>
                </c:pt>
                <c:pt idx="845">
                  <c:v>384.30564785531192</c:v>
                </c:pt>
                <c:pt idx="846">
                  <c:v>384.4776600427478</c:v>
                </c:pt>
                <c:pt idx="847">
                  <c:v>384.42988744373781</c:v>
                </c:pt>
                <c:pt idx="848">
                  <c:v>384.32822238292687</c:v>
                </c:pt>
                <c:pt idx="849">
                  <c:v>384.40265141206504</c:v>
                </c:pt>
                <c:pt idx="850">
                  <c:v>384.39334959452924</c:v>
                </c:pt>
                <c:pt idx="851">
                  <c:v>384.43316989681023</c:v>
                </c:pt>
                <c:pt idx="852">
                  <c:v>384.39730144555563</c:v>
                </c:pt>
                <c:pt idx="853">
                  <c:v>384.3917741810659</c:v>
                </c:pt>
                <c:pt idx="854">
                  <c:v>384.33274046190729</c:v>
                </c:pt>
                <c:pt idx="855">
                  <c:v>384.37755214024929</c:v>
                </c:pt>
                <c:pt idx="856">
                  <c:v>384.41570188001469</c:v>
                </c:pt>
                <c:pt idx="857">
                  <c:v>384.47707140875343</c:v>
                </c:pt>
                <c:pt idx="858">
                  <c:v>384.42503042367173</c:v>
                </c:pt>
                <c:pt idx="859">
                  <c:v>384.38103838313583</c:v>
                </c:pt>
                <c:pt idx="860">
                  <c:v>384.48898521109169</c:v>
                </c:pt>
                <c:pt idx="861">
                  <c:v>384.45891316751693</c:v>
                </c:pt>
                <c:pt idx="862">
                  <c:v>384.37962430520241</c:v>
                </c:pt>
                <c:pt idx="863">
                  <c:v>384.3860940410936</c:v>
                </c:pt>
                <c:pt idx="864">
                  <c:v>384.43750033430484</c:v>
                </c:pt>
                <c:pt idx="865">
                  <c:v>384.38868602220225</c:v>
                </c:pt>
                <c:pt idx="866">
                  <c:v>384.46543858843211</c:v>
                </c:pt>
                <c:pt idx="867">
                  <c:v>384.41112558533365</c:v>
                </c:pt>
                <c:pt idx="868">
                  <c:v>384.36067949697969</c:v>
                </c:pt>
                <c:pt idx="869">
                  <c:v>384.30477810497132</c:v>
                </c:pt>
                <c:pt idx="870">
                  <c:v>384.40583447636965</c:v>
                </c:pt>
                <c:pt idx="871">
                  <c:v>384.46997436876285</c:v>
                </c:pt>
                <c:pt idx="872">
                  <c:v>384.40546974186628</c:v>
                </c:pt>
                <c:pt idx="873">
                  <c:v>384.45799816470202</c:v>
                </c:pt>
                <c:pt idx="874">
                  <c:v>384.50090861074472</c:v>
                </c:pt>
                <c:pt idx="875">
                  <c:v>384.34134562260874</c:v>
                </c:pt>
                <c:pt idx="876">
                  <c:v>384.46623276191679</c:v>
                </c:pt>
                <c:pt idx="877">
                  <c:v>384.3824490743674</c:v>
                </c:pt>
                <c:pt idx="878">
                  <c:v>384.44186142104542</c:v>
                </c:pt>
                <c:pt idx="879">
                  <c:v>384.46626163540157</c:v>
                </c:pt>
                <c:pt idx="880">
                  <c:v>384.41391356934929</c:v>
                </c:pt>
                <c:pt idx="881">
                  <c:v>384.48270166190122</c:v>
                </c:pt>
                <c:pt idx="882">
                  <c:v>384.45378929806554</c:v>
                </c:pt>
                <c:pt idx="883">
                  <c:v>384.46720820387526</c:v>
                </c:pt>
                <c:pt idx="884">
                  <c:v>384.46531221402199</c:v>
                </c:pt>
                <c:pt idx="885">
                  <c:v>384.40415133343407</c:v>
                </c:pt>
                <c:pt idx="886">
                  <c:v>384.48305792431165</c:v>
                </c:pt>
                <c:pt idx="887">
                  <c:v>384.41657208102549</c:v>
                </c:pt>
                <c:pt idx="888">
                  <c:v>384.4377392604639</c:v>
                </c:pt>
                <c:pt idx="889">
                  <c:v>384.42937545587887</c:v>
                </c:pt>
                <c:pt idx="890">
                  <c:v>384.46396618072271</c:v>
                </c:pt>
                <c:pt idx="891">
                  <c:v>384.37548813031486</c:v>
                </c:pt>
                <c:pt idx="892">
                  <c:v>384.41331567667117</c:v>
                </c:pt>
                <c:pt idx="893">
                  <c:v>384.53826435747834</c:v>
                </c:pt>
                <c:pt idx="894">
                  <c:v>384.36512964132459</c:v>
                </c:pt>
                <c:pt idx="895">
                  <c:v>384.39563476446511</c:v>
                </c:pt>
                <c:pt idx="896">
                  <c:v>384.52083514496178</c:v>
                </c:pt>
                <c:pt idx="897">
                  <c:v>384.36871920862359</c:v>
                </c:pt>
                <c:pt idx="898">
                  <c:v>384.36491104813024</c:v>
                </c:pt>
                <c:pt idx="899">
                  <c:v>384.49076054881868</c:v>
                </c:pt>
                <c:pt idx="900">
                  <c:v>384.44289911902854</c:v>
                </c:pt>
                <c:pt idx="901">
                  <c:v>384.39428206009131</c:v>
                </c:pt>
                <c:pt idx="902">
                  <c:v>384.44021003325702</c:v>
                </c:pt>
                <c:pt idx="903">
                  <c:v>384.47096500291963</c:v>
                </c:pt>
                <c:pt idx="904">
                  <c:v>384.38083284878883</c:v>
                </c:pt>
                <c:pt idx="905">
                  <c:v>384.41143645303811</c:v>
                </c:pt>
                <c:pt idx="906">
                  <c:v>384.44239888687963</c:v>
                </c:pt>
                <c:pt idx="907">
                  <c:v>384.38385672524521</c:v>
                </c:pt>
                <c:pt idx="908">
                  <c:v>384.55483177637188</c:v>
                </c:pt>
                <c:pt idx="909">
                  <c:v>384.39729719134357</c:v>
                </c:pt>
                <c:pt idx="910">
                  <c:v>384.46165105176425</c:v>
                </c:pt>
                <c:pt idx="911">
                  <c:v>384.42112743993886</c:v>
                </c:pt>
                <c:pt idx="912">
                  <c:v>384.43432097109473</c:v>
                </c:pt>
                <c:pt idx="913">
                  <c:v>384.39245317724635</c:v>
                </c:pt>
                <c:pt idx="914">
                  <c:v>384.38341176830625</c:v>
                </c:pt>
                <c:pt idx="915">
                  <c:v>384.37751800205126</c:v>
                </c:pt>
                <c:pt idx="916">
                  <c:v>384.59984141522966</c:v>
                </c:pt>
                <c:pt idx="917">
                  <c:v>384.31163420315806</c:v>
                </c:pt>
                <c:pt idx="918">
                  <c:v>384.37286988152408</c:v>
                </c:pt>
                <c:pt idx="919">
                  <c:v>384.4927327160101</c:v>
                </c:pt>
                <c:pt idx="920">
                  <c:v>384.45899817454131</c:v>
                </c:pt>
                <c:pt idx="921">
                  <c:v>384.4387387557444</c:v>
                </c:pt>
                <c:pt idx="922">
                  <c:v>384.40111538984894</c:v>
                </c:pt>
                <c:pt idx="923">
                  <c:v>384.43690355094651</c:v>
                </c:pt>
                <c:pt idx="924">
                  <c:v>384.44332198714369</c:v>
                </c:pt>
                <c:pt idx="925">
                  <c:v>384.45055802469369</c:v>
                </c:pt>
                <c:pt idx="926">
                  <c:v>384.45139355075469</c:v>
                </c:pt>
                <c:pt idx="927">
                  <c:v>384.42661180684024</c:v>
                </c:pt>
                <c:pt idx="928">
                  <c:v>384.43400453429189</c:v>
                </c:pt>
                <c:pt idx="929">
                  <c:v>384.40527203229351</c:v>
                </c:pt>
                <c:pt idx="930">
                  <c:v>384.51001209270817</c:v>
                </c:pt>
                <c:pt idx="931">
                  <c:v>384.2929134750101</c:v>
                </c:pt>
                <c:pt idx="932">
                  <c:v>384.32483606802225</c:v>
                </c:pt>
                <c:pt idx="933">
                  <c:v>384.50682454918649</c:v>
                </c:pt>
                <c:pt idx="934">
                  <c:v>384.43992782422924</c:v>
                </c:pt>
                <c:pt idx="935">
                  <c:v>384.49540945242217</c:v>
                </c:pt>
                <c:pt idx="936">
                  <c:v>384.42494628558563</c:v>
                </c:pt>
                <c:pt idx="937">
                  <c:v>384.5458879479396</c:v>
                </c:pt>
                <c:pt idx="938">
                  <c:v>384.50444042550998</c:v>
                </c:pt>
                <c:pt idx="939">
                  <c:v>384.41933007513961</c:v>
                </c:pt>
                <c:pt idx="940">
                  <c:v>384.43398459998826</c:v>
                </c:pt>
                <c:pt idx="941">
                  <c:v>384.49220583034531</c:v>
                </c:pt>
                <c:pt idx="942">
                  <c:v>384.49748182216786</c:v>
                </c:pt>
                <c:pt idx="943">
                  <c:v>384.33923214213428</c:v>
                </c:pt>
                <c:pt idx="944">
                  <c:v>384.42996291331031</c:v>
                </c:pt>
                <c:pt idx="945">
                  <c:v>384.47749433231871</c:v>
                </c:pt>
                <c:pt idx="946">
                  <c:v>384.39614507762855</c:v>
                </c:pt>
                <c:pt idx="947">
                  <c:v>384.44882682375805</c:v>
                </c:pt>
                <c:pt idx="948">
                  <c:v>384.43466539537337</c:v>
                </c:pt>
                <c:pt idx="949">
                  <c:v>384.43146690126639</c:v>
                </c:pt>
                <c:pt idx="950">
                  <c:v>384.45156512748929</c:v>
                </c:pt>
                <c:pt idx="951">
                  <c:v>384.44241623405776</c:v>
                </c:pt>
                <c:pt idx="952">
                  <c:v>384.49394053292963</c:v>
                </c:pt>
                <c:pt idx="953">
                  <c:v>384.43990941721859</c:v>
                </c:pt>
                <c:pt idx="954">
                  <c:v>384.5560121338907</c:v>
                </c:pt>
                <c:pt idx="955">
                  <c:v>384.44612457054529</c:v>
                </c:pt>
                <c:pt idx="956">
                  <c:v>384.49879680486265</c:v>
                </c:pt>
                <c:pt idx="957">
                  <c:v>384.42529491946073</c:v>
                </c:pt>
                <c:pt idx="958">
                  <c:v>384.49174388513569</c:v>
                </c:pt>
                <c:pt idx="959">
                  <c:v>384.4185971831352</c:v>
                </c:pt>
                <c:pt idx="960">
                  <c:v>384.434698063844</c:v>
                </c:pt>
                <c:pt idx="961">
                  <c:v>384.45745999009739</c:v>
                </c:pt>
                <c:pt idx="962">
                  <c:v>384.468789682043</c:v>
                </c:pt>
                <c:pt idx="963">
                  <c:v>384.45695885743407</c:v>
                </c:pt>
                <c:pt idx="964">
                  <c:v>384.56156510766965</c:v>
                </c:pt>
                <c:pt idx="965">
                  <c:v>384.50353839769764</c:v>
                </c:pt>
                <c:pt idx="966">
                  <c:v>384.47255463512755</c:v>
                </c:pt>
                <c:pt idx="967">
                  <c:v>384.4975300141532</c:v>
                </c:pt>
                <c:pt idx="968">
                  <c:v>384.49980897667717</c:v>
                </c:pt>
                <c:pt idx="969">
                  <c:v>384.48820780730233</c:v>
                </c:pt>
                <c:pt idx="970">
                  <c:v>384.52390300140809</c:v>
                </c:pt>
                <c:pt idx="971">
                  <c:v>384.59164360230528</c:v>
                </c:pt>
                <c:pt idx="972">
                  <c:v>384.46310936701622</c:v>
                </c:pt>
                <c:pt idx="973">
                  <c:v>384.47324232580036</c:v>
                </c:pt>
                <c:pt idx="974">
                  <c:v>384.40996313184814</c:v>
                </c:pt>
                <c:pt idx="975">
                  <c:v>384.41111922874961</c:v>
                </c:pt>
                <c:pt idx="976">
                  <c:v>384.51718279179357</c:v>
                </c:pt>
                <c:pt idx="977">
                  <c:v>384.49895550821839</c:v>
                </c:pt>
                <c:pt idx="978">
                  <c:v>384.49897783126954</c:v>
                </c:pt>
                <c:pt idx="979">
                  <c:v>384.55980981558662</c:v>
                </c:pt>
                <c:pt idx="980">
                  <c:v>384.46227689371432</c:v>
                </c:pt>
                <c:pt idx="981">
                  <c:v>384.52564982282337</c:v>
                </c:pt>
                <c:pt idx="982">
                  <c:v>384.53696333245705</c:v>
                </c:pt>
                <c:pt idx="983">
                  <c:v>384.44599369050235</c:v>
                </c:pt>
                <c:pt idx="984">
                  <c:v>384.50410033195908</c:v>
                </c:pt>
                <c:pt idx="985">
                  <c:v>384.57146732359786</c:v>
                </c:pt>
                <c:pt idx="986">
                  <c:v>384.58020073092138</c:v>
                </c:pt>
                <c:pt idx="987">
                  <c:v>384.4941981931471</c:v>
                </c:pt>
                <c:pt idx="988">
                  <c:v>384.43564672912004</c:v>
                </c:pt>
                <c:pt idx="989">
                  <c:v>384.62378030575212</c:v>
                </c:pt>
                <c:pt idx="990">
                  <c:v>384.54278497552178</c:v>
                </c:pt>
                <c:pt idx="991">
                  <c:v>384.46142339957362</c:v>
                </c:pt>
                <c:pt idx="992">
                  <c:v>384.52637129463824</c:v>
                </c:pt>
                <c:pt idx="993">
                  <c:v>384.47593161807276</c:v>
                </c:pt>
                <c:pt idx="994">
                  <c:v>384.44121908908744</c:v>
                </c:pt>
                <c:pt idx="995">
                  <c:v>384.46516926269533</c:v>
                </c:pt>
                <c:pt idx="996">
                  <c:v>384.51690915091723</c:v>
                </c:pt>
                <c:pt idx="997">
                  <c:v>384.54612631648183</c:v>
                </c:pt>
                <c:pt idx="998">
                  <c:v>384.51599172392201</c:v>
                </c:pt>
                <c:pt idx="999">
                  <c:v>384.54794664840608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50-4FC4-A62A-EAA859544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0336"/>
        <c:axId val="39990912"/>
      </c:scatterChart>
      <c:valAx>
        <c:axId val="3999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 dirty="0">
                    <a:effectLst/>
                  </a:rPr>
                  <a:t>Scan number</a:t>
                </a:r>
                <a:endParaRPr lang="ru-RU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39990912"/>
        <c:crosses val="autoZero"/>
        <c:crossBetween val="midCat"/>
      </c:valAx>
      <c:valAx>
        <c:axId val="39990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 dirty="0">
                    <a:effectLst/>
                  </a:rPr>
                  <a:t>Resonance frequency, kHz</a:t>
                </a:r>
                <a:endParaRPr lang="ru-RU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9903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B6FE96-44A1-4CC0-B04A-7DAA8467BEF2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98FEE0-6735-4A60-AFFE-2D828BAE59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34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9B75-CD89-449C-9D23-81C8B291A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35810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2547-8867-406B-91F7-E91C557C55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92297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77BD3-E3AC-4664-B25B-70299BD8E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35285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CF91-55C5-4658-B54D-6182A5F0BB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614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6231-49E1-45EC-B8AB-B21805663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4018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D8F1-C682-45A3-B294-4B3C53AB3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5056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1DB4A-6D7B-489E-9542-569D11DB0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3200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727B-AC2D-4FC3-8F77-EF674357B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1825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25F4-F871-4187-A5B1-7528F2C24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2829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5EB9-DD0D-45DF-9AF4-FA3AD80C2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7084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7CAE-CB99-42C1-8FA7-6C7CB7179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8234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4AEA-1CF4-4D98-BFFE-8600F9B76A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6903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FB7B7D-D390-4BFF-8BA3-C95DF7F64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46956" y="188640"/>
            <a:ext cx="7785100" cy="3960813"/>
          </a:xfrm>
        </p:spPr>
        <p:txBody>
          <a:bodyPr/>
          <a:lstStyle/>
          <a:p>
            <a:pPr eaLnBrk="1" hangingPunct="1"/>
            <a:r>
              <a:rPr lang="en-US" altLang="ru-RU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Detection of proteins, viruses, bacteria using scanning probe microscopy</a:t>
            </a:r>
            <a:endParaRPr lang="ru-RU" altLang="ru-RU" sz="4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76744" y="4644135"/>
            <a:ext cx="47255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kern="0" dirty="0" err="1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Akhmetova</a:t>
            </a:r>
            <a:r>
              <a:rPr lang="en-US" altLang="ru-RU" sz="2000" b="1" kern="0" dirty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Assel</a:t>
            </a:r>
            <a:endParaRPr lang="ru-RU" altLang="ru-RU" sz="2000" b="1" kern="0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 eaLnBrk="1" hangingPunct="1">
              <a:defRPr/>
            </a:pPr>
            <a:endParaRPr lang="ru-RU" altLang="ru-RU" sz="2000" b="1" kern="0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 eaLnBrk="1" hangingPunct="1">
              <a:defRPr/>
            </a:pPr>
            <a:r>
              <a:rPr lang="en-US" altLang="ru-RU" sz="2000" b="1" kern="0" dirty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Lomonosov Moscow State University</a:t>
            </a:r>
            <a:endParaRPr lang="ru-RU" altLang="ru-RU" sz="2000" b="1" kern="0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 eaLnBrk="1" hangingPunct="1">
              <a:defRPr/>
            </a:pPr>
            <a:endParaRPr lang="ru-RU" altLang="ru-RU" sz="2000" b="1" kern="0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86535" y="188640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530" y="773705"/>
            <a:ext cx="8550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biosensor can be used to identify biological particles in a liquid and determine their concentration</a:t>
            </a:r>
            <a:br>
              <a:rPr lang="en-US" sz="2000" dirty="0"/>
            </a:br>
            <a:r>
              <a:rPr lang="en-US" sz="2000" dirty="0"/>
              <a:t>A technique for covalent immobilization of antibodies on the gold surfaces of the cantilever has been developed.</a:t>
            </a:r>
            <a:br>
              <a:rPr lang="en-US" sz="2000" dirty="0"/>
            </a:br>
            <a:r>
              <a:rPr lang="en-US" sz="2000" dirty="0"/>
              <a:t>Reducing the geometric dimensions of the biochip will increase the sensitivity of the method - up to single particles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7D393C9-A6F0-4C7B-B072-25519456A4D9}"/>
              </a:ext>
            </a:extLst>
          </p:cNvPr>
          <p:cNvSpPr txBox="1">
            <a:spLocks/>
          </p:cNvSpPr>
          <p:nvPr/>
        </p:nvSpPr>
        <p:spPr bwMode="auto">
          <a:xfrm>
            <a:off x="1691680" y="4014065"/>
            <a:ext cx="549061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altLang="ru-RU" sz="1600" b="1" kern="0" dirty="0">
                <a:solidFill>
                  <a:schemeClr val="bg2"/>
                </a:solidFill>
                <a:latin typeface="Trebuchet MS" pitchFamily="34" charset="0"/>
              </a:rPr>
              <a:t>akhmetova@nanoscopy.ru</a:t>
            </a:r>
            <a:endParaRPr lang="ru-RU" altLang="ru-RU" sz="1600" b="1" kern="0" dirty="0">
              <a:solidFill>
                <a:schemeClr val="bg2"/>
              </a:solidFill>
              <a:latin typeface="Trebuchet MS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altLang="ru-RU" sz="1600" b="1" kern="0" dirty="0">
                <a:solidFill>
                  <a:srgbClr val="FF3300"/>
                </a:solidFill>
                <a:latin typeface="Trebuchet MS" pitchFamily="34" charset="0"/>
              </a:rPr>
              <a:t>+7 </a:t>
            </a:r>
            <a:r>
              <a:rPr lang="en-US" altLang="ru-RU" sz="1600" b="1" kern="0" dirty="0">
                <a:solidFill>
                  <a:srgbClr val="FF3300"/>
                </a:solidFill>
                <a:latin typeface="Trebuchet MS" pitchFamily="34" charset="0"/>
              </a:rPr>
              <a:t>925 092 6757</a:t>
            </a:r>
            <a:endParaRPr lang="ru-RU" altLang="ru-RU" sz="1600" b="1" kern="0" dirty="0">
              <a:solidFill>
                <a:schemeClr val="bg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398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765"/>
            <a:ext cx="4166955" cy="345864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r="13770"/>
          <a:stretch/>
        </p:blipFill>
        <p:spPr>
          <a:xfrm>
            <a:off x="4166955" y="1313765"/>
            <a:ext cx="4920394" cy="36576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55" y="4644135"/>
            <a:ext cx="4455495" cy="185657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5288" y="323655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Trebuchet MS" panose="020B0603020202020204" pitchFamily="34" charset="0"/>
              </a:rPr>
              <a:t>Atomic force microscopy of viruses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54225"/>
            <a:ext cx="2696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Trebuchet MS" panose="020B0603020202020204" pitchFamily="34" charset="0"/>
              </a:rPr>
              <a:t>Tick-borne encephalitis virus, </a:t>
            </a:r>
            <a:r>
              <a:rPr lang="ru-RU" sz="1400" i="1" dirty="0">
                <a:latin typeface="Trebuchet MS" panose="020B0603020202020204" pitchFamily="34" charset="0"/>
              </a:rPr>
              <a:t> </a:t>
            </a:r>
            <a:endParaRPr lang="en-US" sz="1400" i="1" dirty="0">
              <a:latin typeface="Trebuchet MS" panose="020B0603020202020204" pitchFamily="34" charset="0"/>
            </a:endParaRPr>
          </a:p>
          <a:p>
            <a:r>
              <a:rPr lang="en-US" sz="1400" i="1" dirty="0">
                <a:latin typeface="Trebuchet MS" panose="020B0603020202020204" pitchFamily="34" charset="0"/>
              </a:rPr>
              <a:t>TEM and </a:t>
            </a:r>
            <a:r>
              <a:rPr lang="en-US" sz="1400" dirty="0">
                <a:latin typeface="Trebuchet MS" panose="020B0603020202020204" pitchFamily="34" charset="0"/>
              </a:rPr>
              <a:t>SPM images</a:t>
            </a:r>
            <a:endParaRPr lang="ru-RU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20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 txBox="1">
            <a:spLocks noChangeArrowheads="1"/>
          </p:cNvSpPr>
          <p:nvPr/>
        </p:nvSpPr>
        <p:spPr bwMode="auto">
          <a:xfrm>
            <a:off x="395288" y="98630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Trebuchet MS" panose="020B0603020202020204" pitchFamily="34" charset="0"/>
              </a:rPr>
              <a:t>1. Atomic Balances: resonant weighing</a:t>
            </a:r>
          </a:p>
        </p:txBody>
      </p:sp>
      <p:pic>
        <p:nvPicPr>
          <p:cNvPr id="4" name="Picture 6" descr="Graphi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268760"/>
            <a:ext cx="8873820" cy="292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26895" y="4014065"/>
            <a:ext cx="2871059" cy="259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ru-RU" sz="1800" b="1" dirty="0">
                <a:latin typeface="Trebuchet MS" panose="020B0603020202020204" pitchFamily="34" charset="0"/>
              </a:rPr>
              <a:t>Mechanical system</a:t>
            </a:r>
            <a:r>
              <a:rPr lang="ru-RU" altLang="ru-RU" sz="1800" b="1" dirty="0">
                <a:latin typeface="Trebuchet MS" panose="020B0603020202020204" pitchFamily="34" charset="0"/>
              </a:rPr>
              <a:t>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b="1" dirty="0">
                <a:latin typeface="Trebuchet MS" panose="020B0603020202020204" pitchFamily="34" charset="0"/>
              </a:rPr>
              <a:t>1 – </a:t>
            </a:r>
            <a:r>
              <a:rPr lang="ru-RU" altLang="ru-RU" sz="1800" b="1" i="1" dirty="0">
                <a:solidFill>
                  <a:srgbClr val="40458C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rebuchet MS" panose="020B0603020202020204" pitchFamily="34" charset="0"/>
              </a:rPr>
              <a:t>cantilever</a:t>
            </a:r>
            <a:r>
              <a:rPr lang="ru-RU" altLang="ru-RU" sz="1800" b="1" dirty="0">
                <a:latin typeface="Trebuchet MS" panose="020B0603020202020204" pitchFamily="34" charset="0"/>
              </a:rPr>
              <a:t>;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b="1" dirty="0">
                <a:latin typeface="Trebuchet MS" panose="020B0603020202020204" pitchFamily="34" charset="0"/>
              </a:rPr>
              <a:t>2 –  </a:t>
            </a:r>
            <a:r>
              <a:rPr lang="en-US" altLang="ru-RU" sz="1800" b="1" dirty="0">
                <a:latin typeface="Trebuchet MS" panose="020B0603020202020204" pitchFamily="34" charset="0"/>
              </a:rPr>
              <a:t>laser</a:t>
            </a:r>
            <a:r>
              <a:rPr lang="ru-RU" altLang="ru-RU" sz="1800" b="1" dirty="0">
                <a:latin typeface="Trebuchet MS" panose="020B0603020202020204" pitchFamily="34" charset="0"/>
              </a:rPr>
              <a:t>;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b="1" dirty="0">
                <a:latin typeface="Trebuchet MS" panose="020B0603020202020204" pitchFamily="34" charset="0"/>
              </a:rPr>
              <a:t>3 –</a:t>
            </a:r>
            <a:r>
              <a:rPr lang="en-US" altLang="ru-RU" sz="1800" b="1" dirty="0">
                <a:latin typeface="Trebuchet MS" panose="020B0603020202020204" pitchFamily="34" charset="0"/>
              </a:rPr>
              <a:t> photodiode</a:t>
            </a:r>
            <a:r>
              <a:rPr lang="ru-RU" altLang="ru-RU" sz="1800" b="1" dirty="0">
                <a:latin typeface="Trebuchet MS" panose="020B0603020202020204" pitchFamily="34" charset="0"/>
              </a:rPr>
              <a:t>;</a:t>
            </a:r>
            <a:endParaRPr lang="en-US" altLang="ru-RU" sz="1800" b="1" dirty="0">
              <a:latin typeface="Trebuchet MS" panose="020B0603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b="1" dirty="0">
                <a:latin typeface="Trebuchet MS" panose="020B0603020202020204" pitchFamily="34" charset="0"/>
              </a:rPr>
              <a:t>4 –  </a:t>
            </a:r>
            <a:r>
              <a:rPr lang="en-US" altLang="ru-RU" sz="1800" b="1" dirty="0">
                <a:latin typeface="Trebuchet MS" panose="020B0603020202020204" pitchFamily="34" charset="0"/>
              </a:rPr>
              <a:t>cell</a:t>
            </a:r>
            <a:r>
              <a:rPr lang="ru-RU" altLang="ru-RU" sz="1800" b="1" dirty="0">
                <a:latin typeface="Trebuchet MS" panose="020B0603020202020204" pitchFamily="34" charset="0"/>
              </a:rPr>
              <a:t>;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b="1" dirty="0">
                <a:latin typeface="Trebuchet MS" panose="020B0603020202020204" pitchFamily="34" charset="0"/>
              </a:rPr>
              <a:t>5 –</a:t>
            </a:r>
            <a:r>
              <a:rPr lang="en-US" altLang="ru-RU" sz="1800" b="1" dirty="0">
                <a:latin typeface="Trebuchet MS" panose="020B0603020202020204" pitchFamily="34" charset="0"/>
              </a:rPr>
              <a:t> syringe</a:t>
            </a:r>
            <a:r>
              <a:rPr lang="ru-RU" altLang="ru-RU" sz="1800" b="1" dirty="0">
                <a:latin typeface="Trebuchet MS" panose="020B0603020202020204" pitchFamily="34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ru-RU" sz="1800" b="1" dirty="0">
                <a:latin typeface="Trebuchet MS" panose="020B0603020202020204" pitchFamily="34" charset="0"/>
              </a:rPr>
              <a:t>Electronic unit</a:t>
            </a:r>
            <a:r>
              <a:rPr lang="ru-RU" altLang="ru-RU" sz="1800" b="1" dirty="0">
                <a:latin typeface="Trebuchet MS" panose="020B0603020202020204" pitchFamily="34" charset="0"/>
              </a:rPr>
              <a:t>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b="1" dirty="0">
                <a:latin typeface="Trebuchet MS" panose="020B0603020202020204" pitchFamily="34" charset="0"/>
              </a:rPr>
              <a:t>6 –  </a:t>
            </a:r>
            <a:r>
              <a:rPr lang="en-US" altLang="ru-RU" sz="1800" b="1" dirty="0">
                <a:latin typeface="Trebuchet MS" panose="020B0603020202020204" pitchFamily="34" charset="0"/>
              </a:rPr>
              <a:t>RMS preamplifier</a:t>
            </a:r>
            <a:r>
              <a:rPr lang="ru-RU" altLang="ru-RU" sz="1800" b="1" dirty="0">
                <a:latin typeface="Trebuchet MS" panose="020B0603020202020204" pitchFamily="34" charset="0"/>
              </a:rPr>
              <a:t>;</a:t>
            </a:r>
            <a:r>
              <a:rPr lang="en-US" altLang="ru-RU" sz="1800" b="1" dirty="0">
                <a:latin typeface="Trebuchet MS" panose="020B0603020202020204" pitchFamily="34" charset="0"/>
              </a:rPr>
              <a:t> </a:t>
            </a:r>
            <a:endParaRPr lang="ru-RU" altLang="ru-RU" sz="1800" b="1" dirty="0">
              <a:latin typeface="Trebuchet MS" panose="020B0603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b="1" dirty="0">
                <a:latin typeface="Trebuchet MS" panose="020B0603020202020204" pitchFamily="34" charset="0"/>
              </a:rPr>
              <a:t>7 – </a:t>
            </a:r>
            <a:r>
              <a:rPr lang="en-US" altLang="ru-RU" sz="1800" b="1" dirty="0">
                <a:latin typeface="Trebuchet MS" panose="020B0603020202020204" pitchFamily="34" charset="0"/>
              </a:rPr>
              <a:t>AC generator</a:t>
            </a:r>
            <a:r>
              <a:rPr lang="ru-RU" altLang="ru-RU" sz="1800" b="1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9413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 txBox="1">
            <a:spLocks noChangeArrowheads="1"/>
          </p:cNvSpPr>
          <p:nvPr/>
        </p:nvSpPr>
        <p:spPr bwMode="auto">
          <a:xfrm>
            <a:off x="395288" y="382588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Trebuchet MS" panose="020B0603020202020204" pitchFamily="34" charset="0"/>
              </a:rPr>
              <a:t>2. Static deflection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60564" y="2033845"/>
            <a:ext cx="5202294" cy="12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 err="1"/>
              <a:t>Δσ</a:t>
            </a:r>
            <a:r>
              <a:rPr lang="ru-RU" altLang="ru-RU" sz="1800" dirty="0"/>
              <a:t> – </a:t>
            </a:r>
            <a:r>
              <a:rPr lang="en-US" altLang="ru-RU" sz="1800" dirty="0"/>
              <a:t>mechanical stress in monolayer</a:t>
            </a:r>
            <a:r>
              <a:rPr lang="ru-RU" altLang="ru-RU" sz="1800" dirty="0"/>
              <a:t>, где </a:t>
            </a:r>
            <a:r>
              <a:rPr lang="ru-RU" altLang="ru-RU" sz="1800" i="1" dirty="0"/>
              <a:t>l </a:t>
            </a:r>
            <a:r>
              <a:rPr lang="ru-RU" altLang="ru-RU" sz="1800" dirty="0"/>
              <a:t>и </a:t>
            </a:r>
            <a:r>
              <a:rPr lang="ru-RU" altLang="ru-RU" sz="1800" i="1" dirty="0"/>
              <a:t>t</a:t>
            </a:r>
            <a:r>
              <a:rPr lang="ru-RU" altLang="ru-RU" sz="1800" dirty="0"/>
              <a:t> – </a:t>
            </a:r>
            <a:r>
              <a:rPr lang="en-US" altLang="ru-RU" sz="1800" dirty="0"/>
              <a:t>cantilever length and thickness</a:t>
            </a:r>
            <a:r>
              <a:rPr lang="ru-RU" altLang="ru-RU" sz="1800" dirty="0"/>
              <a:t>, </a:t>
            </a:r>
            <a:r>
              <a:rPr lang="ru-RU" altLang="ru-RU" sz="1800" i="1" dirty="0"/>
              <a:t>ν</a:t>
            </a:r>
            <a:r>
              <a:rPr lang="ru-RU" altLang="ru-RU" sz="1800" dirty="0"/>
              <a:t> и </a:t>
            </a:r>
            <a:r>
              <a:rPr lang="ru-RU" altLang="ru-RU" sz="1800" i="1" dirty="0"/>
              <a:t>E</a:t>
            </a:r>
            <a:r>
              <a:rPr lang="ru-RU" altLang="ru-RU" sz="1800" dirty="0"/>
              <a:t> – </a:t>
            </a:r>
            <a:r>
              <a:rPr lang="en-US" altLang="ru-RU" sz="1800" dirty="0"/>
              <a:t>Poisson coefficient and Young modulus</a:t>
            </a:r>
            <a:r>
              <a:rPr lang="ru-RU" altLang="ru-RU" sz="1800" dirty="0"/>
              <a:t>, </a:t>
            </a:r>
            <a:r>
              <a:rPr lang="ru-RU" altLang="ru-RU" sz="1800" i="1" dirty="0" err="1"/>
              <a:t>Δz</a:t>
            </a:r>
            <a:r>
              <a:rPr lang="ru-RU" altLang="ru-RU" sz="1800" dirty="0"/>
              <a:t> – </a:t>
            </a:r>
            <a:r>
              <a:rPr lang="en-US" altLang="ru-RU" sz="1800" dirty="0"/>
              <a:t>cantilever deflection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79620"/>
              </p:ext>
            </p:extLst>
          </p:nvPr>
        </p:nvGraphicFramePr>
        <p:xfrm>
          <a:off x="5292328" y="908720"/>
          <a:ext cx="2856177" cy="109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Формула" r:id="rId3" imgW="1193800" imgH="457200" progId="Equation.3">
                  <p:embed/>
                </p:oleObj>
              </mc:Choice>
              <mc:Fallback>
                <p:oleObj name="Формула" r:id="rId3" imgW="1193800" imgH="4572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28" y="908720"/>
                        <a:ext cx="2856177" cy="1095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 descr="си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4014065"/>
            <a:ext cx="3192198" cy="19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842030" y="3654025"/>
            <a:ext cx="4032250" cy="3116617"/>
            <a:chOff x="3168" y="1056"/>
            <a:chExt cx="2304" cy="1781"/>
          </a:xfrm>
        </p:grpSpPr>
        <p:pic>
          <p:nvPicPr>
            <p:cNvPr id="10" name="Picture 4" descr="3_3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056"/>
              <a:ext cx="2304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4028" y="1108"/>
              <a:ext cx="406" cy="132"/>
            </a:xfrm>
            <a:prstGeom prst="wedgeRectCallout">
              <a:avLst>
                <a:gd name="adj1" fmla="val -986"/>
                <a:gd name="adj2" fmla="val 16894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300" dirty="0"/>
                <a:t>laser</a:t>
              </a:r>
              <a:endParaRPr lang="ru-RU" altLang="ru-RU" sz="1300" dirty="0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4734" y="1184"/>
              <a:ext cx="642" cy="138"/>
            </a:xfrm>
            <a:prstGeom prst="wedgeRectCallout">
              <a:avLst>
                <a:gd name="adj1" fmla="val 17759"/>
                <a:gd name="adj2" fmla="val 228986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300" dirty="0"/>
                <a:t>photodiode</a:t>
              </a:r>
              <a:endParaRPr lang="ru-RU" altLang="ru-RU" sz="1300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3856" y="2598"/>
              <a:ext cx="672" cy="128"/>
            </a:xfrm>
            <a:prstGeom prst="wedgeRectCallout">
              <a:avLst>
                <a:gd name="adj1" fmla="val -148"/>
                <a:gd name="adj2" fmla="val -14921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300" dirty="0"/>
                <a:t>cantilever</a:t>
              </a:r>
              <a:endParaRPr lang="ru-RU" altLang="ru-RU" sz="1300" dirty="0"/>
            </a:p>
          </p:txBody>
        </p:sp>
      </p:grpSp>
      <p:pic>
        <p:nvPicPr>
          <p:cNvPr id="14" name="Picture 2" descr="иммуносенсор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/>
          <a:stretch/>
        </p:blipFill>
        <p:spPr bwMode="auto">
          <a:xfrm>
            <a:off x="116505" y="1313765"/>
            <a:ext cx="3922279" cy="261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525" y="5994285"/>
            <a:ext cx="4230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rebuchet MS" panose="020B0603020202020204" pitchFamily="34" charset="0"/>
                <a:ea typeface="Calibri" panose="020F0502020204030204" pitchFamily="34" charset="0"/>
              </a:rPr>
              <a:t>Stresses can be pulling and pushing</a:t>
            </a:r>
            <a:endParaRPr lang="ru-RU" sz="14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579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 txBox="1">
            <a:spLocks noChangeArrowheads="1"/>
          </p:cNvSpPr>
          <p:nvPr/>
        </p:nvSpPr>
        <p:spPr bwMode="auto">
          <a:xfrm>
            <a:off x="611560" y="278650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Trebuchet MS" panose="020B0603020202020204" pitchFamily="34" charset="0"/>
              </a:rPr>
              <a:t>3. </a:t>
            </a:r>
            <a:r>
              <a:rPr lang="en-US" altLang="ru-RU" sz="3600" dirty="0">
                <a:latin typeface="Trebuchet MS" panose="020B0603020202020204" pitchFamily="34" charset="0"/>
              </a:rPr>
              <a:t>Dynamic mode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546" r="808" b="1299"/>
          <a:stretch/>
        </p:blipFill>
        <p:spPr bwMode="auto">
          <a:xfrm>
            <a:off x="3911108" y="2078849"/>
            <a:ext cx="4863087" cy="31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3314" y="53192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Typical resonance curves of </a:t>
            </a:r>
            <a:r>
              <a:rPr lang="en-US" dirty="0" err="1">
                <a:latin typeface="Trebuchet MS" panose="020B0603020202020204" pitchFamily="34" charset="0"/>
              </a:rPr>
              <a:t>piezodisk</a:t>
            </a:r>
            <a:r>
              <a:rPr lang="en-US" dirty="0">
                <a:latin typeface="Trebuchet MS" panose="020B0603020202020204" pitchFamily="34" charset="0"/>
              </a:rPr>
              <a:t>:</a:t>
            </a:r>
          </a:p>
          <a:p>
            <a:r>
              <a:rPr lang="en-US" dirty="0">
                <a:latin typeface="Trebuchet MS" panose="020B0603020202020204" pitchFamily="34" charset="0"/>
              </a:rPr>
              <a:t>red one – in air and blue one – in water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550" y="5181600"/>
            <a:ext cx="364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Schematic representation of a disks first radial mode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17004" t="13133" r="23671" b="5919"/>
          <a:stretch/>
        </p:blipFill>
        <p:spPr>
          <a:xfrm>
            <a:off x="836585" y="1912922"/>
            <a:ext cx="2880320" cy="32686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6535" y="1043735"/>
            <a:ext cx="8577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latin typeface="Trebuchet MS" panose="020B0603020202020204" pitchFamily="34" charset="0"/>
              </a:rPr>
              <a:t>R</a:t>
            </a:r>
            <a:r>
              <a:rPr lang="ru-RU" altLang="en-US" dirty="0" err="1">
                <a:latin typeface="Trebuchet MS" panose="020B0603020202020204" pitchFamily="34" charset="0"/>
              </a:rPr>
              <a:t>adial</a:t>
            </a:r>
            <a:r>
              <a:rPr lang="ru-RU" altLang="en-US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oscillations have advantages to bending modes due to higher Q-factor and sensitivity in liquid. No need of laser </a:t>
            </a:r>
            <a:r>
              <a:rPr lang="en-US" altLang="en-US" dirty="0" smtClean="0">
                <a:latin typeface="Trebuchet MS" panose="020B0603020202020204" pitchFamily="34" charset="0"/>
              </a:rPr>
              <a:t>system</a:t>
            </a:r>
            <a:r>
              <a:rPr lang="ru-RU" altLang="en-US" dirty="0" smtClean="0">
                <a:latin typeface="Trebuchet MS" panose="020B0603020202020204" pitchFamily="34" charset="0"/>
              </a:rPr>
              <a:t>.</a:t>
            </a:r>
            <a:endParaRPr lang="en-US" altLang="en-US" dirty="0">
              <a:latin typeface="Trebuchet MS" panose="020B0603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/>
            </a: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</a:b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>Δf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Segoe UI" panose="020B0502040204020203" pitchFamily="34" charset="0"/>
              </a:rPr>
              <a:t>=12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>f</a:t>
            </a:r>
            <a:r>
              <a:rPr kumimoji="0" lang="ru-RU" altLang="ru-RU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>n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Size3"/>
                <a:cs typeface="Segoe UI" panose="020B0502040204020203" pitchFamily="34" charset="0"/>
              </a:rPr>
              <a:t>(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>Δkk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Segoe UI" panose="020B0502040204020203" pitchFamily="34" charset="0"/>
              </a:rPr>
              <a:t>−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>Δmm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Size3"/>
                <a:cs typeface="Segoe UI" panose="020B0502040204020203" pitchFamily="34" charset="0"/>
              </a:rPr>
              <a:t>)</a:t>
            </a: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810592"/>
            <a:ext cx="2745305" cy="10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34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 txBox="1">
            <a:spLocks noChangeArrowheads="1"/>
          </p:cNvSpPr>
          <p:nvPr/>
        </p:nvSpPr>
        <p:spPr bwMode="auto">
          <a:xfrm>
            <a:off x="395288" y="382588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err="1"/>
              <a:t>Piezoceramic</a:t>
            </a:r>
            <a:r>
              <a:rPr lang="en-US" sz="3600" dirty="0"/>
              <a:t> biochip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493785"/>
            <a:ext cx="4382912" cy="24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515" y="4149080"/>
            <a:ext cx="42754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Piezoceramic</a:t>
            </a:r>
            <a:r>
              <a:rPr lang="en-US" sz="1400" dirty="0"/>
              <a:t> plates with silver-plated electrodes on both </a:t>
            </a:r>
            <a:r>
              <a:rPr lang="en-US" sz="1400" dirty="0" smtClean="0"/>
              <a:t>sides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2) Plate after incubation in 100% nitric </a:t>
            </a:r>
            <a:r>
              <a:rPr lang="en-US" sz="1400" dirty="0" smtClean="0"/>
              <a:t>acid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3) A plate with a sprayed gold layer of 50 nm deposited on both </a:t>
            </a:r>
            <a:r>
              <a:rPr lang="en-US" sz="1400" dirty="0" smtClean="0"/>
              <a:t>sides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4) Billets for biochips with a diameter of 4 mm are prepared from the plate</a:t>
            </a:r>
            <a:endParaRPr lang="ru-RU" sz="1400" i="1" dirty="0">
              <a:latin typeface="Trebuchet MS" panose="020B0603020202020204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7" t="10706" r="14944" b="-165"/>
          <a:stretch/>
        </p:blipFill>
        <p:spPr bwMode="auto">
          <a:xfrm>
            <a:off x="4287380" y="945481"/>
            <a:ext cx="3074930" cy="50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6525" y="6387385"/>
            <a:ext cx="846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</a:t>
            </a:r>
            <a:r>
              <a:rPr lang="en-US" sz="1200" dirty="0" err="1"/>
              <a:t>Akhmetova</a:t>
            </a:r>
            <a:r>
              <a:rPr lang="en-US" sz="1200" dirty="0"/>
              <a:t>, G. Meshkov, I. </a:t>
            </a:r>
            <a:r>
              <a:rPr lang="en-US" sz="1200" dirty="0" err="1"/>
              <a:t>Nazarov</a:t>
            </a:r>
            <a:r>
              <a:rPr lang="en-US" sz="1200" dirty="0"/>
              <a:t>, A. Sagitova, I. Yaminsky // Biosensor device for detecting biological micro and </a:t>
            </a:r>
            <a:r>
              <a:rPr lang="en-US" sz="1200" dirty="0" err="1"/>
              <a:t>nano</a:t>
            </a:r>
            <a:r>
              <a:rPr lang="en-US" sz="1200" dirty="0"/>
              <a:t>-objects. Patent 2636048, 2017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8" b="25186"/>
          <a:stretch/>
        </p:blipFill>
        <p:spPr>
          <a:xfrm>
            <a:off x="7362310" y="953725"/>
            <a:ext cx="63007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7532" y="41490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/>
              <a:t>Conductive layer</a:t>
            </a:r>
            <a:endParaRPr lang="ru-RU" sz="14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400" dirty="0" err="1"/>
              <a:t>Piezoceramic</a:t>
            </a:r>
            <a:r>
              <a:rPr lang="en-US" sz="1400" dirty="0"/>
              <a:t> layer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12260" y="1988840"/>
            <a:ext cx="1614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7, 8 – </a:t>
            </a:r>
            <a:r>
              <a:rPr lang="en-US" sz="1400" dirty="0"/>
              <a:t>receptor layers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5" y="5364215"/>
            <a:ext cx="855096" cy="8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15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 txBox="1">
            <a:spLocks noChangeArrowheads="1"/>
          </p:cNvSpPr>
          <p:nvPr/>
        </p:nvSpPr>
        <p:spPr bwMode="auto">
          <a:xfrm>
            <a:off x="395288" y="382588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err="1"/>
              <a:t>Microalbumin</a:t>
            </a:r>
            <a:r>
              <a:rPr lang="en-US" sz="3600" dirty="0"/>
              <a:t> detection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45" name="Рисунок 2" descr="IMG_20171101_1337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5" t="11094" r="17137" b="18089"/>
          <a:stretch/>
        </p:blipFill>
        <p:spPr bwMode="auto">
          <a:xfrm>
            <a:off x="701570" y="1808820"/>
            <a:ext cx="2295797" cy="33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3"/>
          <p:cNvSpPr>
            <a:spLocks noChangeArrowheads="1"/>
          </p:cNvSpPr>
          <p:nvPr/>
        </p:nvSpPr>
        <p:spPr bwMode="auto">
          <a:xfrm>
            <a:off x="386535" y="5364215"/>
            <a:ext cx="3690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Piezoceramic</a:t>
            </a:r>
            <a:r>
              <a:rPr lang="en-US" altLang="ru-RU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discs coated with a layer of gold.</a:t>
            </a:r>
            <a:endParaRPr lang="ru-RU" altLang="ru-RU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882907767"/>
              </p:ext>
            </p:extLst>
          </p:nvPr>
        </p:nvGraphicFramePr>
        <p:xfrm>
          <a:off x="3581889" y="2798930"/>
          <a:ext cx="5355595" cy="301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5"/>
          <p:cNvSpPr>
            <a:spLocks noChangeArrowheads="1"/>
          </p:cNvSpPr>
          <p:nvPr/>
        </p:nvSpPr>
        <p:spPr bwMode="auto">
          <a:xfrm>
            <a:off x="3747275" y="1718810"/>
            <a:ext cx="5400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rebuchet MS" panose="020B0603020202020204" pitchFamily="34" charset="0"/>
                <a:cs typeface="Calibri" panose="020F0502020204030204" pitchFamily="34" charset="0"/>
              </a:rPr>
              <a:t>Control measurement of biosensor response in PBST buffer. For 1000 sec, the average value of the resonant frequency has shifted by 0.3 kHz</a:t>
            </a:r>
            <a:endParaRPr lang="ru-RU" altLang="ru-RU" sz="18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6238277"/>
              </p:ext>
            </p:extLst>
          </p:nvPr>
        </p:nvGraphicFramePr>
        <p:xfrm>
          <a:off x="1421650" y="1988840"/>
          <a:ext cx="6075675" cy="340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5" name="Прямоугольник 3"/>
          <p:cNvSpPr>
            <a:spLocks noChangeArrowheads="1"/>
          </p:cNvSpPr>
          <p:nvPr/>
        </p:nvSpPr>
        <p:spPr bwMode="auto">
          <a:xfrm>
            <a:off x="431540" y="5319210"/>
            <a:ext cx="82804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altLang="ru-RU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piezoceramic</a:t>
            </a:r>
            <a:r>
              <a:rPr lang="en-US" altLang="ru-RU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disk (gold + </a:t>
            </a:r>
            <a:r>
              <a:rPr lang="en-US" altLang="ru-RU" sz="1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aminothiophenol</a:t>
            </a:r>
            <a:r>
              <a:rPr lang="en-US" altLang="ru-RU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substrate + H-C15 antibodies to albumin) is placed in a flow cell. 0.25 ml of conjugate with buffer with a ratio of 1: 1,000,000 was added to the volume of 0.75 ml PBST buffer.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1000 sec. the frequency shift was 0.8 kHz.</a:t>
            </a:r>
            <a:endParaRPr lang="ru-RU" altLang="ru-RU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6615" y="1178750"/>
            <a:ext cx="7857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binding curve of the conjugate of goat antibodies against mouse antibodies with immobilized antibodies on the surface of the biochip.</a:t>
            </a:r>
            <a:endParaRPr lang="ru-RU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95288" y="382588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err="1">
                <a:latin typeface="Trebuchet MS" panose="020B0603020202020204" pitchFamily="34" charset="0"/>
              </a:rPr>
              <a:t>Microalbumin</a:t>
            </a:r>
            <a:r>
              <a:rPr lang="en-US" sz="3600" dirty="0">
                <a:latin typeface="Trebuchet MS" panose="020B0603020202020204" pitchFamily="34" charset="0"/>
              </a:rPr>
              <a:t> detection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олотно 3"/>
          <p:cNvGrpSpPr>
            <a:grpSpLocks/>
          </p:cNvGrpSpPr>
          <p:nvPr/>
        </p:nvGrpSpPr>
        <p:grpSpPr bwMode="auto">
          <a:xfrm>
            <a:off x="566555" y="1493785"/>
            <a:ext cx="6136075" cy="4320480"/>
            <a:chOff x="0" y="0"/>
            <a:chExt cx="4920807" cy="3522980"/>
          </a:xfrm>
        </p:grpSpPr>
        <p:sp>
          <p:nvSpPr>
            <p:cNvPr id="3" name="Прямоугольник 7"/>
            <p:cNvSpPr>
              <a:spLocks noChangeArrowheads="1"/>
            </p:cNvSpPr>
            <p:nvPr/>
          </p:nvSpPr>
          <p:spPr bwMode="auto">
            <a:xfrm>
              <a:off x="0" y="0"/>
              <a:ext cx="4655820" cy="352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4" name="Picture 5" descr="IMG_136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504" y="1084325"/>
              <a:ext cx="3250914" cy="24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Line 6"/>
            <p:cNvCxnSpPr>
              <a:cxnSpLocks noChangeShapeType="1"/>
            </p:cNvCxnSpPr>
            <p:nvPr/>
          </p:nvCxnSpPr>
          <p:spPr bwMode="auto">
            <a:xfrm>
              <a:off x="2060009" y="487621"/>
              <a:ext cx="0" cy="576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57924" y="146791"/>
              <a:ext cx="1944108" cy="36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 err="1">
                  <a:latin typeface="Trebuchet MS" panose="020B0603020202020204" pitchFamily="34" charset="0"/>
                </a:rPr>
                <a:t>Aminothiophenol</a:t>
              </a:r>
              <a:endParaRPr lang="ru-RU" altLang="ru-RU" sz="1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Line 8"/>
            <p:cNvCxnSpPr>
              <a:cxnSpLocks noChangeShapeType="1"/>
            </p:cNvCxnSpPr>
            <p:nvPr/>
          </p:nvCxnSpPr>
          <p:spPr bwMode="auto">
            <a:xfrm>
              <a:off x="2852712" y="487621"/>
              <a:ext cx="0" cy="576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0" y="1295129"/>
              <a:ext cx="1005504" cy="3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100</a:t>
              </a:r>
              <a:r>
                <a:rPr lang="ru-RU" altLang="ru-RU" sz="105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мкг/мл</a:t>
              </a:r>
              <a:endParaRPr lang="ru-RU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3800" y="2087547"/>
              <a:ext cx="917804" cy="36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50 </a:t>
              </a:r>
              <a:r>
                <a:rPr lang="ru-RU" altLang="ru-RU" sz="11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мкг/мл</a:t>
              </a:r>
              <a:endPara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80400" y="2808564"/>
              <a:ext cx="837904" cy="36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2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 </a:t>
              </a:r>
              <a:r>
                <a:rPr lang="ru-RU" altLang="ru-RU" sz="105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мкг/мл</a:t>
              </a:r>
              <a:endParaRPr lang="ru-RU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Line 13"/>
            <p:cNvCxnSpPr>
              <a:cxnSpLocks noChangeShapeType="1"/>
            </p:cNvCxnSpPr>
            <p:nvPr/>
          </p:nvCxnSpPr>
          <p:spPr bwMode="auto">
            <a:xfrm>
              <a:off x="925704" y="1510934"/>
              <a:ext cx="9368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4"/>
            <p:cNvCxnSpPr>
              <a:cxnSpLocks noChangeShapeType="1"/>
            </p:cNvCxnSpPr>
            <p:nvPr/>
          </p:nvCxnSpPr>
          <p:spPr bwMode="auto">
            <a:xfrm>
              <a:off x="919204" y="2231951"/>
              <a:ext cx="9360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5"/>
            <p:cNvCxnSpPr>
              <a:cxnSpLocks noChangeShapeType="1"/>
            </p:cNvCxnSpPr>
            <p:nvPr/>
          </p:nvCxnSpPr>
          <p:spPr bwMode="auto">
            <a:xfrm>
              <a:off x="919204" y="2951267"/>
              <a:ext cx="9368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598597" y="146791"/>
              <a:ext cx="2322210" cy="36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 err="1">
                  <a:latin typeface="Trebuchet MS" panose="020B0603020202020204" pitchFamily="34" charset="0"/>
                </a:rPr>
                <a:t>Mercaptoethylamine</a:t>
              </a:r>
              <a:endPara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6327194" y="2213865"/>
            <a:ext cx="281680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best binding occurred on the surface of an </a:t>
            </a:r>
            <a:r>
              <a:rPr lang="en-US" altLang="ru-RU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aminothiophenol</a:t>
            </a:r>
            <a:r>
              <a:rPr lang="en-US" alt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-modified disk at an antibody concentration of 50 </a:t>
            </a:r>
            <a:r>
              <a:rPr lang="en-US" altLang="ru-RU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μg</a:t>
            </a:r>
            <a:r>
              <a:rPr lang="en-US" alt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ml.</a:t>
            </a:r>
          </a:p>
          <a:p>
            <a:r>
              <a:rPr lang="en-US" alt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modify the surface of the carrier, it is better to use </a:t>
            </a:r>
            <a:r>
              <a:rPr lang="en-US" altLang="ru-RU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aminothiophenol</a:t>
            </a:r>
            <a:r>
              <a:rPr lang="en-US" alt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95288" y="382588"/>
            <a:ext cx="8229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Enzyme immunoassay results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01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391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Формула</vt:lpstr>
      <vt:lpstr>Detection of proteins, viruses, bacteria using scanning probe microscopy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Фемтоскан Основной инструмент натотехнологий</dc:title>
  <dc:creator>Gromozeka</dc:creator>
  <cp:lastModifiedBy>ЦМИТ</cp:lastModifiedBy>
  <cp:revision>347</cp:revision>
  <dcterms:created xsi:type="dcterms:W3CDTF">2011-08-29T07:08:47Z</dcterms:created>
  <dcterms:modified xsi:type="dcterms:W3CDTF">2020-08-05T17:07:33Z</dcterms:modified>
</cp:coreProperties>
</file>