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nn-NO"/>
    </a:defPPr>
    <a:lvl1pPr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3657265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4266808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4876353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F19"/>
    <a:srgbClr val="BE4F19"/>
    <a:srgbClr val="C86329"/>
    <a:srgbClr val="AD4919"/>
    <a:srgbClr val="FFFFFF"/>
    <a:srgbClr val="E0E1DD"/>
    <a:srgbClr val="EDEDED"/>
    <a:srgbClr val="F2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Objects="1">
      <p:cViewPr>
        <p:scale>
          <a:sx n="123" d="100"/>
          <a:sy n="123" d="100"/>
        </p:scale>
        <p:origin x="-72" y="-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20" d="100"/>
          <a:sy n="120" d="100"/>
        </p:scale>
        <p:origin x="496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rdal Torgeir" userId="37d4af5d-1fa1-4fbe-b174-35ece842949c" providerId="ADAL" clId="{C79EAF13-701F-4B64-92A9-E8F72CB5BC9D}"/>
    <pc:docChg chg="undo custSel modSld">
      <pc:chgData name="Stordal Torgeir" userId="37d4af5d-1fa1-4fbe-b174-35ece842949c" providerId="ADAL" clId="{C79EAF13-701F-4B64-92A9-E8F72CB5BC9D}" dt="2021-11-23T11:26:15.081" v="14" actId="20577"/>
      <pc:docMkLst>
        <pc:docMk/>
      </pc:docMkLst>
      <pc:sldChg chg="modSp mod">
        <pc:chgData name="Stordal Torgeir" userId="37d4af5d-1fa1-4fbe-b174-35ece842949c" providerId="ADAL" clId="{C79EAF13-701F-4B64-92A9-E8F72CB5BC9D}" dt="2021-11-23T11:26:15.081" v="14" actId="20577"/>
        <pc:sldMkLst>
          <pc:docMk/>
          <pc:sldMk cId="0" sldId="260"/>
        </pc:sldMkLst>
        <pc:graphicFrameChg chg="mod modGraphic">
          <ac:chgData name="Stordal Torgeir" userId="37d4af5d-1fa1-4fbe-b174-35ece842949c" providerId="ADAL" clId="{C79EAF13-701F-4B64-92A9-E8F72CB5BC9D}" dt="2021-11-23T11:26:15.081" v="14" actId="20577"/>
          <ac:graphicFrameMkLst>
            <pc:docMk/>
            <pc:sldMk cId="0" sldId="260"/>
            <ac:graphicFrameMk id="8" creationId="{7B281D22-01CB-4DF0-9B2A-C1BB6ACD40CE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BC3FD0-9F9E-7C4A-8360-726E4626C72E}" type="datetime1">
              <a:rPr lang="en-GB" smtClean="0"/>
              <a:pPr>
                <a:defRPr/>
              </a:pPr>
              <a:t>29/11/2021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26F9D-67B3-3040-AC69-D202684669C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8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74513-C5EB-0940-8118-036119C14618}" type="datetime1">
              <a:rPr lang="en-GB" noProof="0" smtClean="0"/>
              <a:pPr>
                <a:defRPr/>
              </a:pPr>
              <a:t>29/11/2021</a:t>
            </a:fld>
            <a:endParaRPr lang="en-GB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  <a:p>
            <a:pPr lvl="3"/>
            <a:r>
              <a:rPr lang="en-GB" noProof="0"/>
              <a:t>Fjerde nivå</a:t>
            </a:r>
          </a:p>
          <a:p>
            <a:pPr lvl="4"/>
            <a:r>
              <a:rPr lang="en-GB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C4E058-1AB9-C748-BF71-70DF2BAC2D76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84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65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808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53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600" y="1800000"/>
            <a:ext cx="10492800" cy="432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4CA93571-3E5F-4EA5-8C58-DB0DABAB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29/11/2021</a:t>
            </a:fld>
            <a:endParaRPr lang="en-GB" noProof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4B028B8C-97E0-4302-ADC3-9957FACD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19F36B89-CFF4-418E-B531-312DF54F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kort tittel og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7560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7560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xmlns="" id="{B7DC8046-ACB8-49BE-B698-31B38C951D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6732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96100" y="2191927"/>
            <a:ext cx="4774458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96101" y="4797000"/>
            <a:ext cx="4774686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xmlns="" id="{3A1D6A44-7A1F-483E-A6DA-90FEA9C6E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0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757B496E-95D7-4340-B558-C07979C395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708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xmlns="" id="{CBB2D106-5136-47D0-BA13-7B54B0E0D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24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4644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i="0" cap="none" spc="600" baseline="0" noProof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5842000"/>
            <a:ext cx="10494000" cy="899135"/>
          </a:xfrm>
        </p:spPr>
        <p:txBody>
          <a:bodyPr lIns="144000" tIns="35998" rIns="1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xmlns="" id="{EF83E6B5-1FA3-416F-8676-22D1249CBB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7818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"/>
          <p:cNvSpPr txBox="1">
            <a:spLocks/>
          </p:cNvSpPr>
          <p:nvPr userDrawn="1"/>
        </p:nvSpPr>
        <p:spPr bwMode="auto">
          <a:xfrm>
            <a:off x="626400" y="1800000"/>
            <a:ext cx="1049443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lvl="0" defTabSz="540000" eaLnBrk="1" hangingPunct="1">
              <a:lnSpc>
                <a:spcPct val="80000"/>
              </a:lnSpc>
              <a:defRPr sz="3600" b="1" cap="none" spc="0" baseline="0">
                <a:solidFill>
                  <a:schemeClr val="accent1"/>
                </a:solidFill>
                <a:latin typeface="Calibri" panose="020F0502020204030204" pitchFamily="34" charset="0"/>
                <a:cs typeface="Calibri"/>
              </a:defRPr>
            </a:lvl1pPr>
            <a:lvl2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2pPr>
            <a:lvl3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3pPr>
            <a:lvl4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4pPr>
            <a:lvl5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5pPr>
            <a:lvl6pPr marL="609545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6pPr>
            <a:lvl7pPr marL="1219088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7pPr>
            <a:lvl8pPr marL="1828633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8pPr>
            <a:lvl9pPr marL="2438176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9pPr>
          </a:lstStyle>
          <a:p>
            <a:pPr lvl="0" algn="ctr"/>
            <a:r>
              <a:rPr lang="en-GB" sz="4400" spc="300" baseline="0" noProof="0" dirty="0"/>
              <a:t>Thank you for your attention!</a:t>
            </a:r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xmlns="" id="{5A77165C-3C3D-469F-9671-CF1E3BFE2C1A}"/>
              </a:ext>
            </a:extLst>
          </p:cNvPr>
          <p:cNvGrpSpPr/>
          <p:nvPr userDrawn="1"/>
        </p:nvGrpSpPr>
        <p:grpSpPr>
          <a:xfrm>
            <a:off x="6646814" y="4638035"/>
            <a:ext cx="3060008" cy="467762"/>
            <a:chOff x="0" y="4901435"/>
            <a:chExt cx="12866960" cy="1966883"/>
          </a:xfrm>
        </p:grpSpPr>
        <p:pic>
          <p:nvPicPr>
            <p:cNvPr id="30" name="Grafikk 29">
              <a:extLst>
                <a:ext uri="{FF2B5EF4-FFF2-40B4-BE49-F238E27FC236}">
                  <a16:creationId xmlns:a16="http://schemas.microsoft.com/office/drawing/2014/main" xmlns="" id="{B2B46033-DA9F-408F-A2A8-83F825B61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848000" y="5006466"/>
              <a:ext cx="1851533" cy="1851533"/>
            </a:xfrm>
            <a:prstGeom prst="rect">
              <a:avLst/>
            </a:prstGeom>
          </p:spPr>
        </p:pic>
        <p:pic>
          <p:nvPicPr>
            <p:cNvPr id="31" name="Grafikk 30">
              <a:extLst>
                <a:ext uri="{FF2B5EF4-FFF2-40B4-BE49-F238E27FC236}">
                  <a16:creationId xmlns:a16="http://schemas.microsoft.com/office/drawing/2014/main" xmlns="" id="{D3E8D3AF-3155-49F8-A3D1-D0DF33FDC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673809" y="5182409"/>
              <a:ext cx="2063776" cy="1680401"/>
            </a:xfrm>
            <a:prstGeom prst="rect">
              <a:avLst/>
            </a:prstGeom>
          </p:spPr>
        </p:pic>
        <p:pic>
          <p:nvPicPr>
            <p:cNvPr id="32" name="Grafikk 31">
              <a:extLst>
                <a:ext uri="{FF2B5EF4-FFF2-40B4-BE49-F238E27FC236}">
                  <a16:creationId xmlns:a16="http://schemas.microsoft.com/office/drawing/2014/main" xmlns="" id="{772B1260-F9EF-462E-A256-D157E219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0" y="4901435"/>
              <a:ext cx="915866" cy="1961375"/>
            </a:xfrm>
            <a:prstGeom prst="rect">
              <a:avLst/>
            </a:prstGeom>
          </p:spPr>
        </p:pic>
        <p:pic>
          <p:nvPicPr>
            <p:cNvPr id="33" name="Grafikk 32">
              <a:extLst>
                <a:ext uri="{FF2B5EF4-FFF2-40B4-BE49-F238E27FC236}">
                  <a16:creationId xmlns:a16="http://schemas.microsoft.com/office/drawing/2014/main" xmlns="" id="{FB4C4C25-D028-491E-8B09-970AF721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0737313" y="5341176"/>
              <a:ext cx="2129647" cy="1516823"/>
            </a:xfrm>
            <a:prstGeom prst="rect">
              <a:avLst/>
            </a:prstGeom>
          </p:spPr>
        </p:pic>
        <p:pic>
          <p:nvPicPr>
            <p:cNvPr id="34" name="Grafikk 33">
              <a:extLst>
                <a:ext uri="{FF2B5EF4-FFF2-40B4-BE49-F238E27FC236}">
                  <a16:creationId xmlns:a16="http://schemas.microsoft.com/office/drawing/2014/main" xmlns="" id="{343DF54D-20F3-4EE3-8E06-683ACAC2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7748254" y="5073755"/>
              <a:ext cx="1851533" cy="1794563"/>
            </a:xfrm>
            <a:prstGeom prst="rect">
              <a:avLst/>
            </a:prstGeom>
          </p:spPr>
        </p:pic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xmlns="" id="{A1887238-B605-4CF8-A3BF-014323DB27A7}"/>
              </a:ext>
            </a:extLst>
          </p:cNvPr>
          <p:cNvSpPr txBox="1"/>
          <p:nvPr userDrawn="1"/>
        </p:nvSpPr>
        <p:spPr>
          <a:xfrm>
            <a:off x="1289343" y="4277995"/>
            <a:ext cx="401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npd.no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factpages.npd.no/no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norskpetroleum.no</a:t>
            </a:r>
          </a:p>
          <a:p>
            <a:pPr algn="ctr"/>
            <a:endParaRPr lang="en-GB" noProof="0">
              <a:solidFill>
                <a:schemeClr val="accent1"/>
              </a:solidFill>
              <a:latin typeface="+mj-lt"/>
            </a:endParaRPr>
          </a:p>
          <a:p>
            <a:pPr algn="ctr"/>
            <a:endParaRPr lang="en-GB" sz="2400" b="1" spc="300" noProof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50478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889" userDrawn="1">
          <p15:clr>
            <a:srgbClr val="FBAE40"/>
          </p15:clr>
        </p15:guide>
        <p15:guide id="2" pos="71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600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54401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5BCF-C7D7-7A4B-9CE3-8AA7B3DDD583}" type="datetime1">
              <a:rPr lang="en-GB" noProof="0" smtClean="0"/>
              <a:pPr>
                <a:defRPr/>
              </a:pPr>
              <a:t>29/11/2021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xmlns="" id="{13A2CEC6-9CE7-4C2D-BD94-43E9FE88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29/11/2021</a:t>
            </a:fld>
            <a:endParaRPr lang="en-GB" noProof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xmlns="" id="{F038BDCE-1305-4BDB-A75E-9664D921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xmlns="" id="{80605166-3AB4-4976-AEA7-828A1A8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xmlns="" id="{8E5DB4D2-1593-4653-921D-EC1E0EC9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xmlns="" id="{73070C9F-03EC-4BEF-A78C-6729D90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29/11/2021</a:t>
            </a:fld>
            <a:endParaRPr lang="en-GB" noProof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xmlns="" id="{A4DC8EE4-8A72-4580-8035-43D931A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31916204-71DF-4587-9574-54C255FF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1980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cap="none" spc="600" baseline="0" noProof="0" dirty="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8400" y="2925928"/>
            <a:ext cx="10494000" cy="480000"/>
          </a:xfrm>
        </p:spPr>
        <p:txBody>
          <a:bodyPr lIns="144000" tIns="35998" rIns="144000"/>
          <a:lstStyle>
            <a:lvl1pPr marL="0" indent="0" algn="ctr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xmlns="" id="{F22D0DE6-CCA7-4D68-B05E-8699648E63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2456" y="323447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98938" y="2191927"/>
            <a:ext cx="4271620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9353" y="4479754"/>
            <a:ext cx="4271433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B4392CA1-EEE5-4863-9D49-FF7F3AA339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695324" y="261228"/>
            <a:ext cx="9792675" cy="1044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95324" y="1300162"/>
            <a:ext cx="9792675" cy="400645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172C2E12-460E-427C-ACFC-9EDD2C7E5F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67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6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FB383AFA-62BD-4260-A77C-6AA72A5F78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503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8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C88E998F-8227-4873-A26A-97ABF112D3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044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48787" y="333375"/>
            <a:ext cx="9639214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48786" y="1800000"/>
            <a:ext cx="1049443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6800" rIns="91434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0498" y="6356351"/>
            <a:ext cx="1765300" cy="365125"/>
          </a:xfrm>
          <a:prstGeom prst="rect">
            <a:avLst/>
          </a:prstGeom>
        </p:spPr>
        <p:txBody>
          <a:bodyPr vert="horz" lIns="90000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29/11/2021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62736" y="6350002"/>
            <a:ext cx="480483" cy="365125"/>
          </a:xfrm>
          <a:prstGeom prst="rect">
            <a:avLst/>
          </a:prstGeom>
        </p:spPr>
        <p:txBody>
          <a:bodyPr vert="horz" lIns="90000" tIns="45717" rIns="0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>
          <a:xfrm>
            <a:off x="3216000" y="6350001"/>
            <a:ext cx="57600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GB" noProof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xmlns="" id="{36A34D96-C191-4173-8BE1-6A0AE909383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5" r:id="rId4"/>
    <p:sldLayoutId id="2147483684" r:id="rId5"/>
    <p:sldLayoutId id="2147483683" r:id="rId6"/>
    <p:sldLayoutId id="2147483697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699" r:id="rId13"/>
  </p:sldLayoutIdLst>
  <p:hf hdr="0" dt="0"/>
  <p:txStyles>
    <p:titleStyle>
      <a:lvl1pPr algn="l" defTabSz="5400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kern="1200" cap="none" spc="0" baseline="0">
          <a:solidFill>
            <a:schemeClr val="accent1"/>
          </a:solidFill>
          <a:latin typeface="Calibri" panose="020F0502020204030204" pitchFamily="34" charset="0"/>
          <a:ea typeface="ＭＳ Ｐゴシック" charset="-128"/>
          <a:cs typeface="Calibri"/>
        </a:defRPr>
      </a:lvl1pPr>
      <a:lvl2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2pPr>
      <a:lvl3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3pPr>
      <a:lvl4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4pPr>
      <a:lvl5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5pPr>
      <a:lvl6pPr marL="609545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6pPr>
      <a:lvl7pPr marL="1219088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7pPr>
      <a:lvl8pPr marL="1828633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8pPr>
      <a:lvl9pPr marL="2438176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9pPr>
    </p:titleStyle>
    <p:bodyStyle>
      <a:lvl1pPr marL="270000" indent="-270000" algn="l" defTabSz="5400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tabLst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1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8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135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335249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36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0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12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3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6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21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6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0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5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0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83432" y="304276"/>
            <a:ext cx="9639214" cy="1296000"/>
          </a:xfrm>
        </p:spPr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xmlns="" id="{62948560-243A-4A78-8581-55F3779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7B281D22-01CB-4DF0-9B2A-C1BB6ACD40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032680"/>
              </p:ext>
            </p:extLst>
          </p:nvPr>
        </p:nvGraphicFramePr>
        <p:xfrm>
          <a:off x="979355" y="1295931"/>
          <a:ext cx="10229213" cy="4944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838">
                  <a:extLst>
                    <a:ext uri="{9D8B030D-6E8A-4147-A177-3AD203B41FA5}">
                      <a16:colId xmlns:a16="http://schemas.microsoft.com/office/drawing/2014/main" xmlns="" val="3814887925"/>
                    </a:ext>
                  </a:extLst>
                </a:gridCol>
                <a:gridCol w="3668751">
                  <a:extLst>
                    <a:ext uri="{9D8B030D-6E8A-4147-A177-3AD203B41FA5}">
                      <a16:colId xmlns:a16="http://schemas.microsoft.com/office/drawing/2014/main" xmlns="" val="369177081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86328196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4114631277"/>
                    </a:ext>
                  </a:extLst>
                </a:gridCol>
              </a:tblGrid>
              <a:tr h="307578">
                <a:tc>
                  <a:txBody>
                    <a:bodyPr/>
                    <a:lstStyle/>
                    <a:p>
                      <a:r>
                        <a:rPr lang="nb-NO" sz="1600" dirty="0"/>
                        <a:t>Country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Presenter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Presentation </a:t>
                      </a:r>
                      <a:r>
                        <a:rPr lang="nb-NO" sz="1600" dirty="0" err="1"/>
                        <a:t>title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Time CET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1514948046"/>
                  </a:ext>
                </a:extLst>
              </a:tr>
              <a:tr h="275755">
                <a:tc>
                  <a:txBody>
                    <a:bodyPr/>
                    <a:lstStyle/>
                    <a:p>
                      <a:r>
                        <a:rPr lang="nb-NO" sz="1600" dirty="0"/>
                        <a:t>Norway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Torgeir Stordal, NPD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 err="1"/>
                        <a:t>Welcome</a:t>
                      </a:r>
                      <a:r>
                        <a:rPr lang="nb-NO" sz="1600" dirty="0"/>
                        <a:t> &amp; </a:t>
                      </a:r>
                      <a:r>
                        <a:rPr lang="nb-NO" sz="1600" dirty="0" err="1"/>
                        <a:t>Introduction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16:00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1826754753"/>
                  </a:ext>
                </a:extLst>
              </a:tr>
              <a:tr h="210946">
                <a:tc>
                  <a:txBody>
                    <a:bodyPr/>
                    <a:lstStyle/>
                    <a:p>
                      <a:r>
                        <a:rPr lang="nb-NO" sz="1600" dirty="0" err="1"/>
                        <a:t>Denmark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Nina </a:t>
                      </a:r>
                      <a:r>
                        <a:rPr lang="nb-NO" sz="1600" dirty="0" err="1"/>
                        <a:t>Skårup</a:t>
                      </a:r>
                      <a:r>
                        <a:rPr lang="nb-NO" sz="1600" dirty="0"/>
                        <a:t>, </a:t>
                      </a:r>
                      <a:r>
                        <a:rPr lang="en-US" sz="1600" dirty="0"/>
                        <a:t>GEUS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Status of Denmark Arctic work 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16:10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1025679486"/>
                  </a:ext>
                </a:extLst>
              </a:tr>
              <a:tr h="506177">
                <a:tc>
                  <a:txBody>
                    <a:bodyPr/>
                    <a:lstStyle/>
                    <a:p>
                      <a:r>
                        <a:rPr lang="nb-NO" sz="1600" dirty="0"/>
                        <a:t>Canada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Stephen </a:t>
                      </a:r>
                      <a:r>
                        <a:rPr lang="nb-NO" sz="1600" dirty="0" err="1"/>
                        <a:t>Randall</a:t>
                      </a:r>
                      <a:r>
                        <a:rPr lang="nb-NO" sz="1600" dirty="0"/>
                        <a:t>,</a:t>
                      </a:r>
                      <a:r>
                        <a:rPr lang="en-US" sz="1600" dirty="0"/>
                        <a:t> Oceans and Environmental Law Division (JLO)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Update on Canada’s Arctic Ocean Continental Shelf Program. 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16:40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814944420"/>
                  </a:ext>
                </a:extLst>
              </a:tr>
              <a:tr h="497136">
                <a:tc>
                  <a:txBody>
                    <a:bodyPr/>
                    <a:lstStyle/>
                    <a:p>
                      <a:r>
                        <a:rPr lang="nb-NO" sz="1600" dirty="0"/>
                        <a:t>USA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Brian Van Pay, </a:t>
                      </a:r>
                      <a:r>
                        <a:rPr lang="en-US" sz="1600" dirty="0"/>
                        <a:t>Office of Ocean and Polar Affairs U.S. Department of State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Update on U.S. Extended Continental Shelf Project.  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17:10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3064777530"/>
                  </a:ext>
                </a:extLst>
              </a:tr>
              <a:tr h="329725">
                <a:tc>
                  <a:txBody>
                    <a:bodyPr/>
                    <a:lstStyle/>
                    <a:p>
                      <a:pPr algn="ctr"/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 R E A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nb-NO" sz="1600" i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17:40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636928786"/>
                  </a:ext>
                </a:extLst>
              </a:tr>
              <a:tr h="340308">
                <a:tc>
                  <a:txBody>
                    <a:bodyPr/>
                    <a:lstStyle/>
                    <a:p>
                      <a:r>
                        <a:rPr lang="nb-NO" sz="1600" dirty="0" err="1"/>
                        <a:t>Russia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nb-N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Kireev</a:t>
                      </a: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b-N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Artem</a:t>
                      </a: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nb-N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VNIIOkeangeollogia</a:t>
                      </a: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Arctic expeditions undertaken by Russia in recent years </a:t>
                      </a:r>
                      <a:endParaRPr lang="nb-NO" sz="1600" i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17:50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43114166"/>
                  </a:ext>
                </a:extLst>
              </a:tr>
              <a:tr h="497136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609545" rtl="0" eaLnBrk="1" fontAlgn="t" latinLnBrk="0" hangingPunct="1"/>
                      <a:r>
                        <a:rPr lang="nb-NO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Oleg Petrov, VSEGEI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Results of the compilation of the Tectonic Map and the Tectonostratigraphic Atlases of the Arctic and plans for 2022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nb-NO" sz="16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4107804518"/>
                  </a:ext>
                </a:extLst>
              </a:tr>
              <a:tr h="284511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Anatoly </a:t>
                      </a:r>
                      <a:r>
                        <a:rPr lang="nb-N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Nikishin</a:t>
                      </a: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nb-NO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Moscow</a:t>
                      </a:r>
                      <a:r>
                        <a:rPr lang="nb-NO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State </a:t>
                      </a:r>
                      <a:r>
                        <a:rPr lang="nb-NO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</a:t>
                      </a:r>
                      <a:endParaRPr lang="nb-NO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New data for Arctic ocean geological model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nb-NO" sz="16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1661168264"/>
                  </a:ext>
                </a:extLst>
              </a:tr>
              <a:tr h="341737">
                <a:tc>
                  <a:txBody>
                    <a:bodyPr/>
                    <a:lstStyle/>
                    <a:p>
                      <a:r>
                        <a:rPr lang="nb-NO" sz="1600" dirty="0"/>
                        <a:t>Norway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Sissel Eriksen, NPD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Status of Norwegian work and activities in the Arctic</a:t>
                      </a:r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18:20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104740127"/>
                  </a:ext>
                </a:extLst>
              </a:tr>
              <a:tr h="179481">
                <a:tc>
                  <a:txBody>
                    <a:bodyPr/>
                    <a:lstStyle/>
                    <a:p>
                      <a:endParaRPr lang="nb-NO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WRAP-UP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18:50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2493625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ysark (bokmål)">
  <a:themeElements>
    <a:clrScheme name="Egendefinert 1">
      <a:dk1>
        <a:sysClr val="windowText" lastClr="000000"/>
      </a:dk1>
      <a:lt1>
        <a:sysClr val="window" lastClr="FFFFFF"/>
      </a:lt1>
      <a:dk2>
        <a:srgbClr val="004459"/>
      </a:dk2>
      <a:lt2>
        <a:srgbClr val="E5E4E0"/>
      </a:lt2>
      <a:accent1>
        <a:srgbClr val="0E7782"/>
      </a:accent1>
      <a:accent2>
        <a:srgbClr val="F99B0C"/>
      </a:accent2>
      <a:accent3>
        <a:srgbClr val="BC4F07"/>
      </a:accent3>
      <a:accent4>
        <a:srgbClr val="568E14"/>
      </a:accent4>
      <a:accent5>
        <a:srgbClr val="54B7C6"/>
      </a:accent5>
      <a:accent6>
        <a:srgbClr val="CEA24E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Lysark bredformat (engelsk).potx" id="{78BA0F4D-AA5B-408C-8062-5439E29ACE32}" vid="{08DF2285-3A6E-41AA-8243-EE0B1F075C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(engelsk)</Template>
  <TotalTime>48</TotalTime>
  <Words>154</Words>
  <Application>Microsoft Office PowerPoint</Application>
  <PresentationFormat>Произвольный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Lysark (bokmål)</vt:lpstr>
      <vt:lpstr>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Arctic V update</dc:title>
  <dc:creator>Grov Kjersti Dahle</dc:creator>
  <cp:lastModifiedBy>nikishin</cp:lastModifiedBy>
  <cp:revision>13</cp:revision>
  <dcterms:created xsi:type="dcterms:W3CDTF">2021-11-22T14:23:59Z</dcterms:created>
  <dcterms:modified xsi:type="dcterms:W3CDTF">2021-11-29T06:44:55Z</dcterms:modified>
</cp:coreProperties>
</file>